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5"/>
  </p:notesMasterIdLst>
  <p:handoutMasterIdLst>
    <p:handoutMasterId r:id="rId16"/>
  </p:handoutMasterIdLst>
  <p:sldIdLst>
    <p:sldId id="256" r:id="rId2"/>
    <p:sldId id="333" r:id="rId3"/>
    <p:sldId id="301" r:id="rId4"/>
    <p:sldId id="307" r:id="rId5"/>
    <p:sldId id="302" r:id="rId6"/>
    <p:sldId id="304" r:id="rId7"/>
    <p:sldId id="303" r:id="rId8"/>
    <p:sldId id="298" r:id="rId9"/>
    <p:sldId id="312" r:id="rId10"/>
    <p:sldId id="325" r:id="rId11"/>
    <p:sldId id="332" r:id="rId12"/>
    <p:sldId id="320" r:id="rId13"/>
    <p:sldId id="331" r:id="rId14"/>
  </p:sldIdLst>
  <p:sldSz cx="9144000" cy="6858000" type="screen4x3"/>
  <p:notesSz cx="6797675" cy="9926638"/>
  <p:defaultTextStyle>
    <a:defPPr>
      <a:defRPr lang="fr-FR"/>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showPr>
  <p:clrMru>
    <a:srgbClr val="42B867"/>
    <a:srgbClr val="DD2D65"/>
    <a:srgbClr val="419BB8"/>
    <a:srgbClr val="00537E"/>
    <a:srgbClr val="E87625"/>
    <a:srgbClr val="00CC99"/>
    <a:srgbClr val="66CCFF"/>
    <a:srgbClr val="006187"/>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Style léger 2 - Accentuation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8" autoAdjust="0"/>
    <p:restoredTop sz="94700" autoAdjust="0"/>
  </p:normalViewPr>
  <p:slideViewPr>
    <p:cSldViewPr snapToGrid="0">
      <p:cViewPr varScale="1">
        <p:scale>
          <a:sx n="97" d="100"/>
          <a:sy n="97" d="100"/>
        </p:scale>
        <p:origin x="-102" y="-360"/>
      </p:cViewPr>
      <p:guideLst>
        <p:guide orient="horz" pos="3722"/>
        <p:guide orient="horz" pos="4102"/>
        <p:guide orient="horz" pos="1025"/>
        <p:guide pos="5029"/>
        <p:guide pos="684"/>
        <p:guide pos="2879"/>
        <p:guide pos="683"/>
        <p:guide pos="5024"/>
      </p:guideLst>
    </p:cSldViewPr>
  </p:slideViewPr>
  <p:outlineViewPr>
    <p:cViewPr>
      <p:scale>
        <a:sx n="33" d="100"/>
        <a:sy n="33" d="100"/>
      </p:scale>
      <p:origin x="0" y="1374"/>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9" d="100"/>
          <a:sy n="79" d="100"/>
        </p:scale>
        <p:origin x="-2172" y="-96"/>
      </p:cViewPr>
      <p:guideLst>
        <p:guide orient="horz" pos="3126"/>
        <p:guide pos="214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atin typeface="Calibri" pitchFamily="34" charset="0"/>
                <a:ea typeface="MS PGothic" pitchFamily="34" charset="-128"/>
                <a:cs typeface="+mn-cs"/>
              </a:defRPr>
            </a:lvl1pPr>
          </a:lstStyle>
          <a:p>
            <a:pPr>
              <a:defRPr/>
            </a:pPr>
            <a:endParaRPr lang="fr-FR"/>
          </a:p>
        </p:txBody>
      </p:sp>
      <p:sp>
        <p:nvSpPr>
          <p:cNvPr id="3" name="Espace réservé de la date 2"/>
          <p:cNvSpPr>
            <a:spLocks noGrp="1"/>
          </p:cNvSpPr>
          <p:nvPr>
            <p:ph type="dt" sz="quarter"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ea typeface="MS PGothic" charset="0"/>
                <a:cs typeface="MS PGothic" charset="0"/>
              </a:defRPr>
            </a:lvl1pPr>
          </a:lstStyle>
          <a:p>
            <a:pPr>
              <a:defRPr/>
            </a:pPr>
            <a:fld id="{C9168111-EF38-4A72-A657-7134EF858B1D}" type="datetimeFigureOut">
              <a:rPr lang="fr-FR"/>
              <a:pPr>
                <a:defRPr/>
              </a:pPr>
              <a:t>24/06/2015</a:t>
            </a:fld>
            <a:endParaRPr lang="fr-FR"/>
          </a:p>
        </p:txBody>
      </p:sp>
      <p:sp>
        <p:nvSpPr>
          <p:cNvPr id="4" name="Espace réservé du pied de page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atin typeface="Calibri" pitchFamily="34" charset="0"/>
                <a:ea typeface="MS PGothic" pitchFamily="34" charset="-128"/>
                <a:cs typeface="+mn-cs"/>
              </a:defRPr>
            </a:lvl1pPr>
          </a:lstStyle>
          <a:p>
            <a:pPr>
              <a:defRPr/>
            </a:pPr>
            <a:endParaRPr lang="fr-FR"/>
          </a:p>
        </p:txBody>
      </p:sp>
      <p:sp>
        <p:nvSpPr>
          <p:cNvPr id="5" name="Espace réservé du numéro de diapositive 4"/>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ea typeface="MS PGothic" charset="0"/>
                <a:cs typeface="MS PGothic" charset="0"/>
              </a:defRPr>
            </a:lvl1pPr>
          </a:lstStyle>
          <a:p>
            <a:pPr>
              <a:defRPr/>
            </a:pPr>
            <a:fld id="{22B9D0F3-CB46-4CDF-B0FC-7EB051DADFF0}" type="slidenum">
              <a:rPr lang="fr-FR"/>
              <a:pPr>
                <a:defRPr/>
              </a:pPr>
              <a:t>‹N°›</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fr-FR"/>
          </a:p>
        </p:txBody>
      </p:sp>
      <p:sp>
        <p:nvSpPr>
          <p:cNvPr id="3" name="Espace réservé de la date 2"/>
          <p:cNvSpPr>
            <a:spLocks noGrp="1"/>
          </p:cNvSpPr>
          <p:nvPr>
            <p:ph type="dt"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ea typeface="MS PGothic" charset="0"/>
                <a:cs typeface="MS PGothic" charset="0"/>
              </a:defRPr>
            </a:lvl1pPr>
          </a:lstStyle>
          <a:p>
            <a:pPr>
              <a:defRPr/>
            </a:pPr>
            <a:fld id="{64BDF080-7827-47B0-9D4B-8C0AEC2D10FC}" type="datetimeFigureOut">
              <a:rPr lang="fr-FR"/>
              <a:pPr>
                <a:defRPr/>
              </a:pPr>
              <a:t>24/06/2015</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79450" y="4714875"/>
            <a:ext cx="5438775" cy="4467225"/>
          </a:xfrm>
          <a:prstGeom prst="rect">
            <a:avLst/>
          </a:prstGeom>
        </p:spPr>
        <p:txBody>
          <a:bodyPr vert="horz" wrap="square" lIns="91440" tIns="45720" rIns="91440" bIns="45720" numCol="1" anchor="t" anchorCtr="0" compatLnSpc="1">
            <a:prstTxWarp prst="textNoShape">
              <a:avLst/>
            </a:prstTxWarp>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fr-FR"/>
          </a:p>
        </p:txBody>
      </p:sp>
      <p:sp>
        <p:nvSpPr>
          <p:cNvPr id="7" name="Espace réservé du numéro de diapositive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ea typeface="MS PGothic" charset="0"/>
                <a:cs typeface="MS PGothic" charset="0"/>
              </a:defRPr>
            </a:lvl1pPr>
          </a:lstStyle>
          <a:p>
            <a:pPr>
              <a:defRPr/>
            </a:pPr>
            <a:fld id="{507C42D1-2F8E-4317-87A2-35AD4F20DD33}" type="slidenum">
              <a:rPr lang="fr-FR"/>
              <a:pPr>
                <a:defRPr/>
              </a:pPr>
              <a:t>‹N°›</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4338" name="Espace réservé des commentaires 2"/>
          <p:cNvSpPr>
            <a:spLocks noGrp="1"/>
          </p:cNvSpPr>
          <p:nvPr>
            <p:ph type="body" idx="1"/>
          </p:nvPr>
        </p:nvSpPr>
        <p:spPr bwMode="auto">
          <a:noFill/>
        </p:spPr>
        <p:txBody>
          <a:bodyPr/>
          <a:lstStyle/>
          <a:p>
            <a:endParaRPr lang="fr-FR" smtClean="0"/>
          </a:p>
        </p:txBody>
      </p:sp>
      <p:sp>
        <p:nvSpPr>
          <p:cNvPr id="14339" name="Espace réservé du numéro de diapositive 3"/>
          <p:cNvSpPr>
            <a:spLocks noGrp="1"/>
          </p:cNvSpPr>
          <p:nvPr>
            <p:ph type="sldNum" sz="quarter" idx="5"/>
          </p:nvPr>
        </p:nvSpPr>
        <p:spPr bwMode="auto">
          <a:noFill/>
          <a:ln>
            <a:miter lim="800000"/>
            <a:headEnd/>
            <a:tailEnd/>
          </a:ln>
        </p:spPr>
        <p:txBody>
          <a:bodyPr/>
          <a:lstStyle/>
          <a:p>
            <a:fld id="{01CA270C-139B-4215-9DAA-4CCB42D1892A}" type="slidenum">
              <a:rPr lang="fr-FR" smtClean="0">
                <a:latin typeface="Calibri" pitchFamily="34" charset="0"/>
                <a:ea typeface="MS PGothic" pitchFamily="34" charset="-128"/>
              </a:rPr>
              <a:pPr/>
              <a:t>1</a:t>
            </a:fld>
            <a:endParaRPr lang="fr-FR" smtClean="0">
              <a:latin typeface="Calibri" pitchFamily="34" charset="0"/>
              <a:ea typeface="MS PGothic"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7410" name="Espace réservé des commentaires 2"/>
          <p:cNvSpPr>
            <a:spLocks noGrp="1"/>
          </p:cNvSpPr>
          <p:nvPr>
            <p:ph type="body" idx="1"/>
          </p:nvPr>
        </p:nvSpPr>
        <p:spPr bwMode="auto">
          <a:noFill/>
        </p:spPr>
        <p:txBody>
          <a:bodyPr/>
          <a:lstStyle/>
          <a:p>
            <a:endParaRPr lang="fr-FR" smtClean="0"/>
          </a:p>
        </p:txBody>
      </p:sp>
      <p:sp>
        <p:nvSpPr>
          <p:cNvPr id="17411" name="Espace réservé du numéro de diapositive 3"/>
          <p:cNvSpPr>
            <a:spLocks noGrp="1"/>
          </p:cNvSpPr>
          <p:nvPr>
            <p:ph type="sldNum" sz="quarter" idx="5"/>
          </p:nvPr>
        </p:nvSpPr>
        <p:spPr bwMode="auto">
          <a:noFill/>
          <a:ln>
            <a:miter lim="800000"/>
            <a:headEnd/>
            <a:tailEnd/>
          </a:ln>
        </p:spPr>
        <p:txBody>
          <a:bodyPr/>
          <a:lstStyle/>
          <a:p>
            <a:fld id="{EA55B114-B961-40FC-8CB4-471AD331C6DA}" type="slidenum">
              <a:rPr lang="fr-FR" smtClean="0">
                <a:latin typeface="Calibri" pitchFamily="34" charset="0"/>
                <a:ea typeface="MS PGothic" pitchFamily="34" charset="-128"/>
              </a:rPr>
              <a:pPr/>
              <a:t>3</a:t>
            </a:fld>
            <a:endParaRPr lang="fr-FR" smtClean="0">
              <a:latin typeface="Calibri" pitchFamily="34" charset="0"/>
              <a:ea typeface="MS PGothic"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9458" name="Espace réservé des commentaires 2"/>
          <p:cNvSpPr>
            <a:spLocks noGrp="1"/>
          </p:cNvSpPr>
          <p:nvPr>
            <p:ph type="body" idx="1"/>
          </p:nvPr>
        </p:nvSpPr>
        <p:spPr bwMode="auto">
          <a:noFill/>
        </p:spPr>
        <p:txBody>
          <a:bodyPr/>
          <a:lstStyle/>
          <a:p>
            <a:endParaRPr lang="fr-FR" smtClean="0"/>
          </a:p>
        </p:txBody>
      </p:sp>
      <p:sp>
        <p:nvSpPr>
          <p:cNvPr id="19459" name="Espace réservé du numéro de diapositive 3"/>
          <p:cNvSpPr>
            <a:spLocks noGrp="1"/>
          </p:cNvSpPr>
          <p:nvPr>
            <p:ph type="sldNum" sz="quarter" idx="5"/>
          </p:nvPr>
        </p:nvSpPr>
        <p:spPr bwMode="auto">
          <a:noFill/>
          <a:ln>
            <a:miter lim="800000"/>
            <a:headEnd/>
            <a:tailEnd/>
          </a:ln>
        </p:spPr>
        <p:txBody>
          <a:bodyPr/>
          <a:lstStyle/>
          <a:p>
            <a:fld id="{C8EE36EE-BEAE-471E-A383-5818D581AB2D}" type="slidenum">
              <a:rPr lang="fr-FR" smtClean="0">
                <a:latin typeface="Calibri" pitchFamily="34" charset="0"/>
                <a:ea typeface="MS PGothic" pitchFamily="34" charset="-128"/>
              </a:rPr>
              <a:pPr/>
              <a:t>4</a:t>
            </a:fld>
            <a:endParaRPr lang="fr-FR" smtClean="0">
              <a:latin typeface="Calibri" pitchFamily="34" charset="0"/>
              <a:ea typeface="MS PGothic"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1506" name="Espace réservé des commentaires 2"/>
          <p:cNvSpPr>
            <a:spLocks noGrp="1"/>
          </p:cNvSpPr>
          <p:nvPr>
            <p:ph type="body" idx="1"/>
          </p:nvPr>
        </p:nvSpPr>
        <p:spPr bwMode="auto">
          <a:noFill/>
        </p:spPr>
        <p:txBody>
          <a:bodyPr/>
          <a:lstStyle/>
          <a:p>
            <a:endParaRPr lang="fr-FR" smtClean="0"/>
          </a:p>
        </p:txBody>
      </p:sp>
      <p:sp>
        <p:nvSpPr>
          <p:cNvPr id="21507" name="Espace réservé du numéro de diapositive 3"/>
          <p:cNvSpPr>
            <a:spLocks noGrp="1"/>
          </p:cNvSpPr>
          <p:nvPr>
            <p:ph type="sldNum" sz="quarter" idx="5"/>
          </p:nvPr>
        </p:nvSpPr>
        <p:spPr bwMode="auto">
          <a:noFill/>
          <a:ln>
            <a:miter lim="800000"/>
            <a:headEnd/>
            <a:tailEnd/>
          </a:ln>
        </p:spPr>
        <p:txBody>
          <a:bodyPr/>
          <a:lstStyle/>
          <a:p>
            <a:fld id="{93EA9CB1-9FD4-494F-87E2-9AE542F757D5}" type="slidenum">
              <a:rPr lang="fr-FR" smtClean="0">
                <a:latin typeface="Calibri" pitchFamily="34" charset="0"/>
                <a:ea typeface="MS PGothic" pitchFamily="34" charset="-128"/>
              </a:rPr>
              <a:pPr/>
              <a:t>5</a:t>
            </a:fld>
            <a:endParaRPr lang="fr-FR" smtClean="0">
              <a:latin typeface="Calibri" pitchFamily="34" charset="0"/>
              <a:ea typeface="MS PGothic"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4578" name="Espace réservé des commentaires 2"/>
          <p:cNvSpPr>
            <a:spLocks noGrp="1"/>
          </p:cNvSpPr>
          <p:nvPr>
            <p:ph type="body" idx="1"/>
          </p:nvPr>
        </p:nvSpPr>
        <p:spPr bwMode="auto">
          <a:noFill/>
        </p:spPr>
        <p:txBody>
          <a:bodyPr/>
          <a:lstStyle/>
          <a:p>
            <a:endParaRPr lang="fr-FR" smtClean="0"/>
          </a:p>
        </p:txBody>
      </p:sp>
      <p:sp>
        <p:nvSpPr>
          <p:cNvPr id="24579" name="Espace réservé du numéro de diapositive 3"/>
          <p:cNvSpPr>
            <a:spLocks noGrp="1"/>
          </p:cNvSpPr>
          <p:nvPr>
            <p:ph type="sldNum" sz="quarter" idx="5"/>
          </p:nvPr>
        </p:nvSpPr>
        <p:spPr bwMode="auto">
          <a:noFill/>
          <a:ln>
            <a:miter lim="800000"/>
            <a:headEnd/>
            <a:tailEnd/>
          </a:ln>
        </p:spPr>
        <p:txBody>
          <a:bodyPr/>
          <a:lstStyle/>
          <a:p>
            <a:fld id="{5D6246B7-EA23-47B7-963F-9C45E53C2D88}" type="slidenum">
              <a:rPr lang="fr-FR" smtClean="0">
                <a:latin typeface="Calibri" pitchFamily="34" charset="0"/>
                <a:ea typeface="MS PGothic" pitchFamily="34" charset="-128"/>
              </a:rPr>
              <a:pPr/>
              <a:t>7</a:t>
            </a:fld>
            <a:endParaRPr lang="fr-FR" smtClean="0">
              <a:latin typeface="Calibri" pitchFamily="34" charset="0"/>
              <a:ea typeface="MS PGothic"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6626" name="Espace réservé des commentaires 2"/>
          <p:cNvSpPr>
            <a:spLocks noGrp="1"/>
          </p:cNvSpPr>
          <p:nvPr>
            <p:ph type="body" idx="1"/>
          </p:nvPr>
        </p:nvSpPr>
        <p:spPr bwMode="auto">
          <a:noFill/>
        </p:spPr>
        <p:txBody>
          <a:bodyPr/>
          <a:lstStyle/>
          <a:p>
            <a:endParaRPr lang="fr-FR" smtClean="0"/>
          </a:p>
        </p:txBody>
      </p:sp>
      <p:sp>
        <p:nvSpPr>
          <p:cNvPr id="26627" name="Espace réservé du numéro de diapositive 3"/>
          <p:cNvSpPr>
            <a:spLocks noGrp="1"/>
          </p:cNvSpPr>
          <p:nvPr>
            <p:ph type="sldNum" sz="quarter" idx="5"/>
          </p:nvPr>
        </p:nvSpPr>
        <p:spPr bwMode="auto">
          <a:noFill/>
          <a:ln>
            <a:miter lim="800000"/>
            <a:headEnd/>
            <a:tailEnd/>
          </a:ln>
        </p:spPr>
        <p:txBody>
          <a:bodyPr/>
          <a:lstStyle/>
          <a:p>
            <a:fld id="{56CEDA3E-EC24-4F25-AFEB-25804F9E4DEF}" type="slidenum">
              <a:rPr lang="fr-FR" smtClean="0">
                <a:latin typeface="Calibri" pitchFamily="34" charset="0"/>
                <a:ea typeface="MS PGothic" pitchFamily="34" charset="-128"/>
              </a:rPr>
              <a:pPr/>
              <a:t>8</a:t>
            </a:fld>
            <a:endParaRPr lang="fr-FR" smtClean="0">
              <a:latin typeface="Calibri" pitchFamily="34" charset="0"/>
              <a:ea typeface="MS PGothic"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8674" name="Espace réservé des commentaires 2"/>
          <p:cNvSpPr>
            <a:spLocks noGrp="1"/>
          </p:cNvSpPr>
          <p:nvPr>
            <p:ph type="body" idx="1"/>
          </p:nvPr>
        </p:nvSpPr>
        <p:spPr bwMode="auto">
          <a:noFill/>
        </p:spPr>
        <p:txBody>
          <a:bodyPr/>
          <a:lstStyle/>
          <a:p>
            <a:endParaRPr lang="fr-FR" smtClean="0"/>
          </a:p>
        </p:txBody>
      </p:sp>
      <p:sp>
        <p:nvSpPr>
          <p:cNvPr id="28675" name="Espace réservé du numéro de diapositive 3"/>
          <p:cNvSpPr>
            <a:spLocks noGrp="1"/>
          </p:cNvSpPr>
          <p:nvPr>
            <p:ph type="sldNum" sz="quarter" idx="5"/>
          </p:nvPr>
        </p:nvSpPr>
        <p:spPr bwMode="auto">
          <a:noFill/>
          <a:ln>
            <a:miter lim="800000"/>
            <a:headEnd/>
            <a:tailEnd/>
          </a:ln>
        </p:spPr>
        <p:txBody>
          <a:bodyPr/>
          <a:lstStyle/>
          <a:p>
            <a:fld id="{7D61C3F9-5DE2-4AD1-8CFB-4F0A40B608BD}" type="slidenum">
              <a:rPr lang="fr-FR" smtClean="0">
                <a:latin typeface="Calibri" pitchFamily="34" charset="0"/>
                <a:ea typeface="MS PGothic" pitchFamily="34" charset="-128"/>
              </a:rPr>
              <a:pPr/>
              <a:t>9</a:t>
            </a:fld>
            <a:endParaRPr lang="fr-FR" smtClean="0">
              <a:latin typeface="Calibri" pitchFamily="34" charset="0"/>
              <a:ea typeface="MS PGothic"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0722" name="Espace réservé des commentaires 2"/>
          <p:cNvSpPr>
            <a:spLocks noGrp="1"/>
          </p:cNvSpPr>
          <p:nvPr>
            <p:ph type="body" idx="1"/>
          </p:nvPr>
        </p:nvSpPr>
        <p:spPr bwMode="auto">
          <a:noFill/>
        </p:spPr>
        <p:txBody>
          <a:bodyPr/>
          <a:lstStyle/>
          <a:p>
            <a:endParaRPr lang="fr-FR" smtClean="0"/>
          </a:p>
        </p:txBody>
      </p:sp>
      <p:sp>
        <p:nvSpPr>
          <p:cNvPr id="30723" name="Espace réservé du numéro de diapositive 3"/>
          <p:cNvSpPr>
            <a:spLocks noGrp="1"/>
          </p:cNvSpPr>
          <p:nvPr>
            <p:ph type="sldNum" sz="quarter" idx="5"/>
          </p:nvPr>
        </p:nvSpPr>
        <p:spPr bwMode="auto">
          <a:noFill/>
          <a:ln>
            <a:miter lim="800000"/>
            <a:headEnd/>
            <a:tailEnd/>
          </a:ln>
        </p:spPr>
        <p:txBody>
          <a:bodyPr/>
          <a:lstStyle/>
          <a:p>
            <a:fld id="{19537C21-EA88-4C63-8689-9C88241D00D6}" type="slidenum">
              <a:rPr lang="fr-FR" smtClean="0">
                <a:latin typeface="Calibri" pitchFamily="34" charset="0"/>
                <a:ea typeface="MS PGothic" pitchFamily="34" charset="-128"/>
              </a:rPr>
              <a:pPr/>
              <a:t>10</a:t>
            </a:fld>
            <a:endParaRPr lang="fr-FR" smtClean="0">
              <a:latin typeface="Calibri" pitchFamily="34" charset="0"/>
              <a:ea typeface="MS PGothic"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2770" name="Espace réservé des commentaires 2"/>
          <p:cNvSpPr>
            <a:spLocks noGrp="1"/>
          </p:cNvSpPr>
          <p:nvPr>
            <p:ph type="body" idx="1"/>
          </p:nvPr>
        </p:nvSpPr>
        <p:spPr bwMode="auto">
          <a:noFill/>
        </p:spPr>
        <p:txBody>
          <a:bodyPr/>
          <a:lstStyle/>
          <a:p>
            <a:endParaRPr lang="fr-FR" smtClean="0"/>
          </a:p>
        </p:txBody>
      </p:sp>
      <p:sp>
        <p:nvSpPr>
          <p:cNvPr id="32771" name="Espace réservé du numéro de diapositive 3"/>
          <p:cNvSpPr>
            <a:spLocks noGrp="1"/>
          </p:cNvSpPr>
          <p:nvPr>
            <p:ph type="sldNum" sz="quarter" idx="5"/>
          </p:nvPr>
        </p:nvSpPr>
        <p:spPr bwMode="auto">
          <a:noFill/>
          <a:ln>
            <a:miter lim="800000"/>
            <a:headEnd/>
            <a:tailEnd/>
          </a:ln>
        </p:spPr>
        <p:txBody>
          <a:bodyPr/>
          <a:lstStyle/>
          <a:p>
            <a:fld id="{96C9C12E-F7F3-417A-BC84-4014F3284489}" type="slidenum">
              <a:rPr lang="fr-FR" smtClean="0">
                <a:latin typeface="Calibri" pitchFamily="34" charset="0"/>
                <a:ea typeface="MS PGothic" pitchFamily="34" charset="-128"/>
              </a:rPr>
              <a:pPr/>
              <a:t>11</a:t>
            </a:fld>
            <a:endParaRPr lang="fr-FR" smtClean="0">
              <a:latin typeface="Calibri" pitchFamily="34" charset="0"/>
              <a:ea typeface="MS PGothic"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Users\macpro1\Desktop\**%20Nat:Dossiers%20en%20cours\charte%20DICOM\Archive\PageTitreB01.png"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PageTitreB01.png" descr="/Users/macpro1/Desktop/** Nat:Dossiers en cours/charte DICOM/Archive/PageTitreB01.png"/>
          <p:cNvPicPr>
            <a:picLocks noChangeAspect="1"/>
          </p:cNvPicPr>
          <p:nvPr userDrawn="1"/>
        </p:nvPicPr>
        <p:blipFill>
          <a:blip r:embed="rId2" r:link="rId3"/>
          <a:srcRect/>
          <a:stretch>
            <a:fillRect/>
          </a:stretch>
        </p:blipFill>
        <p:spPr bwMode="auto">
          <a:xfrm>
            <a:off x="0" y="0"/>
            <a:ext cx="9144000" cy="6858000"/>
          </a:xfrm>
          <a:prstGeom prst="rect">
            <a:avLst/>
          </a:prstGeom>
          <a:noFill/>
          <a:ln w="9525">
            <a:noFill/>
            <a:miter lim="800000"/>
            <a:headEnd/>
            <a:tailEnd/>
          </a:ln>
        </p:spPr>
      </p:pic>
      <p:sp>
        <p:nvSpPr>
          <p:cNvPr id="5" name="ZoneTexte 4"/>
          <p:cNvSpPr txBox="1">
            <a:spLocks noChangeArrowheads="1"/>
          </p:cNvSpPr>
          <p:nvPr userDrawn="1"/>
        </p:nvSpPr>
        <p:spPr bwMode="auto">
          <a:xfrm>
            <a:off x="6980238" y="5956300"/>
            <a:ext cx="2233612" cy="676275"/>
          </a:xfrm>
          <a:prstGeom prst="rect">
            <a:avLst/>
          </a:prstGeom>
          <a:noFill/>
          <a:ln>
            <a:noFill/>
          </a:ln>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spcAft>
                <a:spcPts val="0"/>
              </a:spcAft>
              <a:defRPr/>
            </a:pPr>
            <a:r>
              <a:rPr lang="fr-FR" sz="600" dirty="0" smtClean="0">
                <a:solidFill>
                  <a:schemeClr val="tx1">
                    <a:lumMod val="65000"/>
                    <a:lumOff val="35000"/>
                  </a:schemeClr>
                </a:solidFill>
                <a:latin typeface="Arial"/>
                <a:cs typeface="Arial"/>
              </a:rPr>
              <a:t>Secrétariat général</a:t>
            </a:r>
          </a:p>
          <a:p>
            <a:pPr eaLnBrk="1" hangingPunct="1">
              <a:spcAft>
                <a:spcPts val="0"/>
              </a:spcAft>
              <a:defRPr/>
            </a:pPr>
            <a:r>
              <a:rPr lang="fr-FR" sz="1400" b="1" dirty="0" smtClean="0">
                <a:latin typeface="Century Gothic" charset="0"/>
              </a:rPr>
              <a:t>DI</a:t>
            </a:r>
            <a:r>
              <a:rPr lang="fr-FR" sz="1400" b="1" dirty="0" smtClean="0">
                <a:solidFill>
                  <a:schemeClr val="accent4"/>
                </a:solidFill>
                <a:latin typeface="Century Gothic" charset="0"/>
              </a:rPr>
              <a:t>COM__</a:t>
            </a:r>
            <a:endParaRPr lang="fr-FR" sz="1400" b="1" dirty="0" smtClean="0">
              <a:solidFill>
                <a:schemeClr val="accent4"/>
              </a:solidFill>
              <a:latin typeface="Century Gothic" charset="0"/>
              <a:cs typeface="Arial" charset="0"/>
            </a:endParaRPr>
          </a:p>
          <a:p>
            <a:pPr eaLnBrk="1" hangingPunct="1">
              <a:defRPr/>
            </a:pPr>
            <a:r>
              <a:rPr lang="fr-FR" sz="800" b="1" dirty="0" smtClean="0">
                <a:solidFill>
                  <a:srgbClr val="006187"/>
                </a:solidFill>
                <a:latin typeface="Arial" charset="0"/>
                <a:cs typeface="Arial" charset="0"/>
              </a:rPr>
              <a:t>DÉLÉGATION À L’INFORMATION </a:t>
            </a:r>
          </a:p>
          <a:p>
            <a:pPr eaLnBrk="1" hangingPunct="1">
              <a:defRPr/>
            </a:pPr>
            <a:r>
              <a:rPr lang="fr-FR" sz="800" b="1" dirty="0" smtClean="0">
                <a:solidFill>
                  <a:srgbClr val="006187"/>
                </a:solidFill>
                <a:latin typeface="Arial" charset="0"/>
                <a:cs typeface="Arial" charset="0"/>
              </a:rPr>
              <a:t>ET À LA COMMUNICATION </a:t>
            </a:r>
          </a:p>
          <a:p>
            <a:pPr eaLnBrk="1" hangingPunct="1">
              <a:defRPr/>
            </a:pPr>
            <a:endParaRPr lang="fr-FR" sz="200" b="1" dirty="0" smtClean="0">
              <a:solidFill>
                <a:srgbClr val="002060"/>
              </a:solidFill>
              <a:latin typeface="Arial" charset="0"/>
              <a:cs typeface="Arial" charset="0"/>
            </a:endParaRPr>
          </a:p>
        </p:txBody>
      </p:sp>
      <p:pic>
        <p:nvPicPr>
          <p:cNvPr id="6" name="Image 8"/>
          <p:cNvPicPr>
            <a:picLocks noChangeAspect="1"/>
          </p:cNvPicPr>
          <p:nvPr userDrawn="1"/>
        </p:nvPicPr>
        <p:blipFill>
          <a:blip r:embed="rId4"/>
          <a:srcRect/>
          <a:stretch>
            <a:fillRect/>
          </a:stretch>
        </p:blipFill>
        <p:spPr bwMode="auto">
          <a:xfrm>
            <a:off x="469900" y="5514975"/>
            <a:ext cx="636588" cy="1009650"/>
          </a:xfrm>
          <a:prstGeom prst="rect">
            <a:avLst/>
          </a:prstGeom>
          <a:noFill/>
          <a:ln w="9525">
            <a:noFill/>
            <a:miter lim="800000"/>
            <a:headEnd/>
            <a:tailEnd/>
          </a:ln>
        </p:spPr>
      </p:pic>
      <p:sp>
        <p:nvSpPr>
          <p:cNvPr id="3" name="Sous-titre 2"/>
          <p:cNvSpPr>
            <a:spLocks noGrp="1"/>
          </p:cNvSpPr>
          <p:nvPr>
            <p:ph type="subTitle" idx="1"/>
          </p:nvPr>
        </p:nvSpPr>
        <p:spPr>
          <a:xfrm>
            <a:off x="989408" y="3892535"/>
            <a:ext cx="3456384" cy="1008112"/>
          </a:xfrm>
        </p:spPr>
        <p:txBody>
          <a:bodyPr>
            <a:normAutofit/>
          </a:bodyPr>
          <a:lstStyle>
            <a:lvl1pPr marL="0" indent="0" algn="l">
              <a:buNone/>
              <a:defRPr sz="2000" b="1" i="0" cap="all" baseline="0">
                <a:solidFill>
                  <a:srgbClr val="006187"/>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
        <p:nvSpPr>
          <p:cNvPr id="2" name="Titre 1"/>
          <p:cNvSpPr>
            <a:spLocks noGrp="1"/>
          </p:cNvSpPr>
          <p:nvPr>
            <p:ph type="ctrTitle"/>
          </p:nvPr>
        </p:nvSpPr>
        <p:spPr>
          <a:xfrm>
            <a:off x="461963" y="2060848"/>
            <a:ext cx="8193087" cy="1296144"/>
          </a:xfrm>
        </p:spPr>
        <p:txBody>
          <a:bodyPr/>
          <a:lstStyle>
            <a:lvl1pPr algn="ctr">
              <a:defRPr sz="4800" spc="-300">
                <a:solidFill>
                  <a:srgbClr val="006187"/>
                </a:solidFill>
                <a:latin typeface="Century Gothic"/>
                <a:cs typeface="Century Gothic"/>
              </a:defRPr>
            </a:lvl1pPr>
          </a:lstStyle>
          <a:p>
            <a:r>
              <a:rPr lang="fr-FR" dirty="0" smtClean="0"/>
              <a:t>Cliquez pour modifier le style du titre</a:t>
            </a:r>
            <a:endParaRPr lang="fr-FR"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com_Sous-Titre">
    <p:spTree>
      <p:nvGrpSpPr>
        <p:cNvPr id="1" name=""/>
        <p:cNvGrpSpPr/>
        <p:nvPr/>
      </p:nvGrpSpPr>
      <p:grpSpPr>
        <a:xfrm>
          <a:off x="0" y="0"/>
          <a:ext cx="0" cy="0"/>
          <a:chOff x="0" y="0"/>
          <a:chExt cx="0" cy="0"/>
        </a:xfrm>
      </p:grpSpPr>
      <p:sp>
        <p:nvSpPr>
          <p:cNvPr id="3" name="Espace réservé du numéro de diapositive 5"/>
          <p:cNvSpPr txBox="1">
            <a:spLocks/>
          </p:cNvSpPr>
          <p:nvPr userDrawn="1"/>
        </p:nvSpPr>
        <p:spPr>
          <a:xfrm>
            <a:off x="4148138" y="6326188"/>
            <a:ext cx="847725" cy="261937"/>
          </a:xfrm>
          <a:prstGeom prst="rect">
            <a:avLst/>
          </a:prstGeom>
        </p:spPr>
        <p:txBody>
          <a:bodyPr anchor="ct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defRPr/>
            </a:pPr>
            <a:fld id="{07B585C6-3692-4A17-B10A-06DE99EA53B8}" type="slidenum">
              <a:rPr lang="fr-FR" sz="1100" smtClean="0">
                <a:solidFill>
                  <a:srgbClr val="006187"/>
                </a:solidFill>
              </a:rPr>
              <a:pPr algn="ctr" eaLnBrk="1" hangingPunct="1">
                <a:defRPr/>
              </a:pPr>
              <a:t>‹N°›</a:t>
            </a:fld>
            <a:endParaRPr lang="fr-FR" sz="1100" dirty="0" smtClean="0">
              <a:solidFill>
                <a:srgbClr val="006187"/>
              </a:solidFill>
            </a:endParaRPr>
          </a:p>
        </p:txBody>
      </p:sp>
      <p:grpSp>
        <p:nvGrpSpPr>
          <p:cNvPr id="4" name="Grouper 17"/>
          <p:cNvGrpSpPr>
            <a:grpSpLocks/>
          </p:cNvGrpSpPr>
          <p:nvPr userDrawn="1"/>
        </p:nvGrpSpPr>
        <p:grpSpPr bwMode="auto">
          <a:xfrm>
            <a:off x="1135063" y="3667125"/>
            <a:ext cx="6864350" cy="109538"/>
            <a:chOff x="6732240" y="3581564"/>
            <a:chExt cx="2592288" cy="110067"/>
          </a:xfrm>
        </p:grpSpPr>
        <p:cxnSp>
          <p:nvCxnSpPr>
            <p:cNvPr id="5" name="Connecteur droit 18"/>
            <p:cNvCxnSpPr/>
            <p:nvPr userDrawn="1"/>
          </p:nvCxnSpPr>
          <p:spPr>
            <a:xfrm>
              <a:off x="6732240" y="3691631"/>
              <a:ext cx="2592288" cy="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6" name="Connecteur droit 19"/>
            <p:cNvCxnSpPr/>
            <p:nvPr userDrawn="1"/>
          </p:nvCxnSpPr>
          <p:spPr>
            <a:xfrm>
              <a:off x="6732240" y="3581564"/>
              <a:ext cx="2592288" cy="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sp>
        <p:nvSpPr>
          <p:cNvPr id="7" name="ZoneTexte 20"/>
          <p:cNvSpPr txBox="1">
            <a:spLocks noChangeArrowheads="1"/>
          </p:cNvSpPr>
          <p:nvPr userDrawn="1"/>
        </p:nvSpPr>
        <p:spPr bwMode="auto">
          <a:xfrm>
            <a:off x="7888288" y="6308725"/>
            <a:ext cx="936625" cy="277813"/>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defRPr/>
            </a:pPr>
            <a:r>
              <a:rPr lang="fr-FR" sz="1200" b="1" dirty="0">
                <a:latin typeface="Century Gothic" charset="0"/>
                <a:cs typeface="Century Gothic" charset="0"/>
              </a:rPr>
              <a:t>DI</a:t>
            </a:r>
            <a:r>
              <a:rPr lang="fr-FR" sz="1200" b="1" dirty="0">
                <a:solidFill>
                  <a:srgbClr val="006187"/>
                </a:solidFill>
                <a:latin typeface="Century Gothic" charset="0"/>
                <a:cs typeface="Century Gothic" charset="0"/>
              </a:rPr>
              <a:t>COM__</a:t>
            </a:r>
          </a:p>
        </p:txBody>
      </p:sp>
      <p:sp>
        <p:nvSpPr>
          <p:cNvPr id="15" name="Espace réservé du texte 7"/>
          <p:cNvSpPr>
            <a:spLocks noGrp="1"/>
          </p:cNvSpPr>
          <p:nvPr>
            <p:ph type="body" sz="quarter" idx="13"/>
          </p:nvPr>
        </p:nvSpPr>
        <p:spPr>
          <a:xfrm>
            <a:off x="470430" y="2780928"/>
            <a:ext cx="8193087" cy="792088"/>
          </a:xfrm>
        </p:spPr>
        <p:txBody>
          <a:bodyPr anchor="b">
            <a:noAutofit/>
          </a:bodyPr>
          <a:lstStyle>
            <a:lvl1pPr algn="ctr">
              <a:lnSpc>
                <a:spcPts val="3000"/>
              </a:lnSpc>
              <a:buNone/>
              <a:defRPr sz="3000" b="0" baseline="0">
                <a:solidFill>
                  <a:srgbClr val="595959"/>
                </a:solidFill>
                <a:latin typeface="Century Gothic" pitchFamily="34" charset="0"/>
              </a:defRPr>
            </a:lvl1pPr>
          </a:lstStyle>
          <a:p>
            <a:pPr lvl="0"/>
            <a:r>
              <a:rPr lang="fr-FR" dirty="0" smtClean="0"/>
              <a:t>Cliquez pour modifier les styles du texte du masque</a:t>
            </a:r>
          </a:p>
        </p:txBody>
      </p:sp>
      <p:sp>
        <p:nvSpPr>
          <p:cNvPr id="8" name="Espace réservé de la date 3"/>
          <p:cNvSpPr>
            <a:spLocks noGrp="1"/>
          </p:cNvSpPr>
          <p:nvPr>
            <p:ph type="dt" sz="half" idx="14"/>
          </p:nvPr>
        </p:nvSpPr>
        <p:spPr>
          <a:xfrm>
            <a:off x="384175" y="6327775"/>
            <a:ext cx="2016125" cy="285750"/>
          </a:xfrm>
          <a:prstGeom prst="rect">
            <a:avLst/>
          </a:prstGeom>
        </p:spPr>
        <p:txBody>
          <a:bodyPr vert="horz" wrap="square" lIns="91440" tIns="45720" rIns="91440" bIns="45720" numCol="1" anchor="t" anchorCtr="0" compatLnSpc="1">
            <a:prstTxWarp prst="textNoShape">
              <a:avLst/>
            </a:prstTxWarp>
          </a:bodyPr>
          <a:lstStyle>
            <a:lvl1pPr>
              <a:defRPr sz="1100" dirty="0" smtClean="0">
                <a:solidFill>
                  <a:srgbClr val="006187"/>
                </a:solidFill>
                <a:latin typeface="Calibri" charset="0"/>
                <a:ea typeface="MS PGothic" charset="0"/>
                <a:cs typeface="MS PGothic" charset="0"/>
              </a:defRPr>
            </a:lvl1pPr>
          </a:lstStyle>
          <a:p>
            <a:pPr>
              <a:defRPr/>
            </a:pPr>
            <a:r>
              <a:rPr lang="fr-FR"/>
              <a:t>Titre de la présentation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com_texte">
    <p:spTree>
      <p:nvGrpSpPr>
        <p:cNvPr id="1" name=""/>
        <p:cNvGrpSpPr/>
        <p:nvPr/>
      </p:nvGrpSpPr>
      <p:grpSpPr>
        <a:xfrm>
          <a:off x="0" y="0"/>
          <a:ext cx="0" cy="0"/>
          <a:chOff x="0" y="0"/>
          <a:chExt cx="0" cy="0"/>
        </a:xfrm>
      </p:grpSpPr>
      <p:sp>
        <p:nvSpPr>
          <p:cNvPr id="5" name="Espace réservé du numéro de diapositive 5"/>
          <p:cNvSpPr txBox="1">
            <a:spLocks/>
          </p:cNvSpPr>
          <p:nvPr userDrawn="1"/>
        </p:nvSpPr>
        <p:spPr>
          <a:xfrm>
            <a:off x="4148138" y="6308725"/>
            <a:ext cx="847725" cy="261938"/>
          </a:xfrm>
          <a:prstGeom prst="rect">
            <a:avLst/>
          </a:prstGeom>
        </p:spPr>
        <p:txBody>
          <a:bodyPr anchor="ct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defRPr/>
            </a:pPr>
            <a:fld id="{5D81FCEE-0A7B-4804-8275-EFDE6FE18F4D}" type="slidenum">
              <a:rPr lang="fr-FR" sz="1100" smtClean="0">
                <a:solidFill>
                  <a:srgbClr val="006187"/>
                </a:solidFill>
              </a:rPr>
              <a:pPr algn="ctr" eaLnBrk="1" hangingPunct="1">
                <a:defRPr/>
              </a:pPr>
              <a:t>‹N°›</a:t>
            </a:fld>
            <a:endParaRPr lang="fr-FR" sz="1100" smtClean="0">
              <a:solidFill>
                <a:srgbClr val="006187"/>
              </a:solidFill>
            </a:endParaRPr>
          </a:p>
        </p:txBody>
      </p:sp>
      <p:sp>
        <p:nvSpPr>
          <p:cNvPr id="6" name="ZoneTexte 10"/>
          <p:cNvSpPr txBox="1">
            <a:spLocks noChangeArrowheads="1"/>
          </p:cNvSpPr>
          <p:nvPr userDrawn="1"/>
        </p:nvSpPr>
        <p:spPr bwMode="auto">
          <a:xfrm>
            <a:off x="7888288" y="6308725"/>
            <a:ext cx="936625" cy="277813"/>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defRPr/>
            </a:pPr>
            <a:r>
              <a:rPr lang="fr-FR" sz="1200" b="1" dirty="0">
                <a:latin typeface="Century Gothic" charset="0"/>
                <a:cs typeface="Century Gothic" charset="0"/>
              </a:rPr>
              <a:t>DI</a:t>
            </a:r>
            <a:r>
              <a:rPr lang="fr-FR" sz="1200" b="1" dirty="0">
                <a:solidFill>
                  <a:srgbClr val="006187"/>
                </a:solidFill>
                <a:latin typeface="Century Gothic" charset="0"/>
                <a:cs typeface="Century Gothic" charset="0"/>
              </a:rPr>
              <a:t>COM__</a:t>
            </a:r>
          </a:p>
        </p:txBody>
      </p:sp>
      <p:grpSp>
        <p:nvGrpSpPr>
          <p:cNvPr id="7" name="Grouper 13"/>
          <p:cNvGrpSpPr>
            <a:grpSpLocks/>
          </p:cNvGrpSpPr>
          <p:nvPr userDrawn="1"/>
        </p:nvGrpSpPr>
        <p:grpSpPr bwMode="auto">
          <a:xfrm>
            <a:off x="465138" y="1368425"/>
            <a:ext cx="8861425" cy="60325"/>
            <a:chOff x="6732240" y="3564630"/>
            <a:chExt cx="2592288" cy="59350"/>
          </a:xfrm>
        </p:grpSpPr>
        <p:cxnSp>
          <p:nvCxnSpPr>
            <p:cNvPr id="8" name="Connecteur droit 14"/>
            <p:cNvCxnSpPr/>
            <p:nvPr userDrawn="1"/>
          </p:nvCxnSpPr>
          <p:spPr>
            <a:xfrm>
              <a:off x="6732240" y="3623980"/>
              <a:ext cx="2592288" cy="0"/>
            </a:xfrm>
            <a:prstGeom prst="line">
              <a:avLst/>
            </a:prstGeom>
            <a:ln w="12700">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10" name="Connecteur droit 15"/>
            <p:cNvCxnSpPr/>
            <p:nvPr userDrawn="1"/>
          </p:nvCxnSpPr>
          <p:spPr>
            <a:xfrm>
              <a:off x="6732240" y="3564630"/>
              <a:ext cx="2592288" cy="0"/>
            </a:xfrm>
            <a:prstGeom prst="line">
              <a:avLst/>
            </a:prstGeom>
            <a:ln w="12700">
              <a:solidFill>
                <a:schemeClr val="bg1">
                  <a:lumMod val="65000"/>
                </a:schemeClr>
              </a:solidFill>
            </a:ln>
          </p:spPr>
          <p:style>
            <a:lnRef idx="1">
              <a:schemeClr val="dk1"/>
            </a:lnRef>
            <a:fillRef idx="0">
              <a:schemeClr val="dk1"/>
            </a:fillRef>
            <a:effectRef idx="0">
              <a:schemeClr val="dk1"/>
            </a:effectRef>
            <a:fontRef idx="minor">
              <a:schemeClr val="tx1"/>
            </a:fontRef>
          </p:style>
        </p:cxnSp>
      </p:grpSp>
      <p:sp>
        <p:nvSpPr>
          <p:cNvPr id="9" name="Espace réservé du texte 8"/>
          <p:cNvSpPr>
            <a:spLocks noGrp="1"/>
          </p:cNvSpPr>
          <p:nvPr>
            <p:ph type="body" sz="quarter" idx="14"/>
          </p:nvPr>
        </p:nvSpPr>
        <p:spPr>
          <a:xfrm>
            <a:off x="467545" y="1641475"/>
            <a:ext cx="8187506" cy="4019550"/>
          </a:xfrm>
        </p:spPr>
        <p:txBody>
          <a:bodyPr/>
          <a:lstStyle>
            <a:lvl3pPr marL="622300" indent="-173038">
              <a:tabLst/>
              <a:defRPr/>
            </a:lvl3pPr>
          </a:lstStyle>
          <a:p>
            <a:pPr lvl="0"/>
            <a:r>
              <a:rPr lang="fr-FR" dirty="0" smtClean="0"/>
              <a:t>Cliquez pour modifier les styles du texte du masque</a:t>
            </a:r>
          </a:p>
          <a:p>
            <a:pPr lvl="1"/>
            <a:r>
              <a:rPr lang="fr-FR" dirty="0" smtClean="0"/>
              <a:t>Deuxième niveau</a:t>
            </a:r>
          </a:p>
          <a:p>
            <a:pPr lvl="2"/>
            <a:r>
              <a:rPr lang="fr-FR" dirty="0" smtClean="0"/>
              <a:t>Troisième niveau</a:t>
            </a:r>
          </a:p>
        </p:txBody>
      </p:sp>
      <p:sp>
        <p:nvSpPr>
          <p:cNvPr id="13" name="Espace réservé du texte 7"/>
          <p:cNvSpPr>
            <a:spLocks noGrp="1"/>
          </p:cNvSpPr>
          <p:nvPr>
            <p:ph type="body" sz="quarter" idx="13"/>
          </p:nvPr>
        </p:nvSpPr>
        <p:spPr>
          <a:xfrm>
            <a:off x="467544" y="404664"/>
            <a:ext cx="8280920" cy="792088"/>
          </a:xfrm>
        </p:spPr>
        <p:txBody>
          <a:bodyPr anchor="b">
            <a:noAutofit/>
          </a:bodyPr>
          <a:lstStyle>
            <a:lvl1pPr algn="r">
              <a:lnSpc>
                <a:spcPts val="3000"/>
              </a:lnSpc>
              <a:buNone/>
              <a:defRPr sz="3000" baseline="0">
                <a:solidFill>
                  <a:srgbClr val="006187"/>
                </a:solidFill>
                <a:latin typeface="Century Gothic" pitchFamily="34" charset="0"/>
              </a:defRPr>
            </a:lvl1pPr>
          </a:lstStyle>
          <a:p>
            <a:pPr lvl="0"/>
            <a:r>
              <a:rPr lang="fr-FR" dirty="0" smtClean="0"/>
              <a:t>Cliquez pour modifier les styles du texte du masque</a:t>
            </a:r>
          </a:p>
        </p:txBody>
      </p:sp>
      <p:sp>
        <p:nvSpPr>
          <p:cNvPr id="17" name="Espace réservé pour une image  3"/>
          <p:cNvSpPr>
            <a:spLocks noGrp="1"/>
          </p:cNvSpPr>
          <p:nvPr>
            <p:ph type="pic" sz="quarter" idx="15"/>
          </p:nvPr>
        </p:nvSpPr>
        <p:spPr>
          <a:xfrm>
            <a:off x="467520" y="192614"/>
            <a:ext cx="1649148" cy="1121247"/>
          </a:xfrm>
        </p:spPr>
        <p:txBody>
          <a:bodyPr/>
          <a:lstStyle>
            <a:lvl1pPr>
              <a:defRPr sz="1200"/>
            </a:lvl1pPr>
          </a:lstStyle>
          <a:p>
            <a:pPr lvl="0"/>
            <a:r>
              <a:rPr lang="fr-FR" noProof="0" dirty="0" smtClean="0"/>
              <a:t>Faire glisser l'image vers l'espace réservé ou cliquer sur l'icône pour l'ajouter</a:t>
            </a:r>
            <a:endParaRPr lang="fr-FR" noProof="0" dirty="0"/>
          </a:p>
        </p:txBody>
      </p:sp>
      <p:sp>
        <p:nvSpPr>
          <p:cNvPr id="11" name="Espace réservé de la date 3"/>
          <p:cNvSpPr>
            <a:spLocks noGrp="1"/>
          </p:cNvSpPr>
          <p:nvPr>
            <p:ph type="dt" sz="half" idx="16"/>
          </p:nvPr>
        </p:nvSpPr>
        <p:spPr>
          <a:xfrm>
            <a:off x="384175" y="6318250"/>
            <a:ext cx="2016125" cy="285750"/>
          </a:xfrm>
          <a:prstGeom prst="rect">
            <a:avLst/>
          </a:prstGeom>
        </p:spPr>
        <p:txBody>
          <a:bodyPr vert="horz" wrap="square" lIns="91440" tIns="45720" rIns="91440" bIns="45720" numCol="1" anchor="t" anchorCtr="0" compatLnSpc="1">
            <a:prstTxWarp prst="textNoShape">
              <a:avLst/>
            </a:prstTxWarp>
          </a:bodyPr>
          <a:lstStyle>
            <a:lvl1pPr>
              <a:defRPr sz="1100" dirty="0" smtClean="0">
                <a:solidFill>
                  <a:srgbClr val="006187"/>
                </a:solidFill>
                <a:latin typeface="Calibri" charset="0"/>
                <a:ea typeface="MS PGothic" charset="0"/>
                <a:cs typeface="MS PGothic" charset="0"/>
              </a:defRPr>
            </a:lvl1pPr>
          </a:lstStyle>
          <a:p>
            <a:pPr>
              <a:defRPr/>
            </a:pPr>
            <a:r>
              <a:rPr lang="fr-FR"/>
              <a:t>Titre de la présentation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com_texte ou contenu">
    <p:spTree>
      <p:nvGrpSpPr>
        <p:cNvPr id="1" name=""/>
        <p:cNvGrpSpPr/>
        <p:nvPr/>
      </p:nvGrpSpPr>
      <p:grpSpPr>
        <a:xfrm>
          <a:off x="0" y="0"/>
          <a:ext cx="0" cy="0"/>
          <a:chOff x="0" y="0"/>
          <a:chExt cx="0" cy="0"/>
        </a:xfrm>
      </p:grpSpPr>
      <p:cxnSp>
        <p:nvCxnSpPr>
          <p:cNvPr id="5" name="Connecteur droit 3"/>
          <p:cNvCxnSpPr/>
          <p:nvPr userDrawn="1"/>
        </p:nvCxnSpPr>
        <p:spPr>
          <a:xfrm>
            <a:off x="7596188" y="549275"/>
            <a:ext cx="10731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12"/>
          <p:cNvSpPr txBox="1">
            <a:spLocks noChangeArrowheads="1"/>
          </p:cNvSpPr>
          <p:nvPr userDrawn="1"/>
        </p:nvSpPr>
        <p:spPr bwMode="auto">
          <a:xfrm>
            <a:off x="7880350" y="6308725"/>
            <a:ext cx="936625" cy="277813"/>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defRPr/>
            </a:pPr>
            <a:r>
              <a:rPr lang="fr-FR" sz="1200" b="1" dirty="0">
                <a:latin typeface="Century Gothic" charset="0"/>
                <a:cs typeface="Century Gothic" charset="0"/>
              </a:rPr>
              <a:t>DI</a:t>
            </a:r>
            <a:r>
              <a:rPr lang="fr-FR" sz="1200" b="1" dirty="0">
                <a:solidFill>
                  <a:srgbClr val="006187"/>
                </a:solidFill>
                <a:latin typeface="Century Gothic" charset="0"/>
                <a:cs typeface="Century Gothic" charset="0"/>
              </a:rPr>
              <a:t>COM__</a:t>
            </a:r>
          </a:p>
        </p:txBody>
      </p:sp>
      <p:grpSp>
        <p:nvGrpSpPr>
          <p:cNvPr id="7" name="Grouper 15"/>
          <p:cNvGrpSpPr>
            <a:grpSpLocks/>
          </p:cNvGrpSpPr>
          <p:nvPr userDrawn="1"/>
        </p:nvGrpSpPr>
        <p:grpSpPr bwMode="auto">
          <a:xfrm>
            <a:off x="465138" y="1368425"/>
            <a:ext cx="8861425" cy="60325"/>
            <a:chOff x="6732240" y="3564630"/>
            <a:chExt cx="2592288" cy="59350"/>
          </a:xfrm>
        </p:grpSpPr>
        <p:cxnSp>
          <p:nvCxnSpPr>
            <p:cNvPr id="8" name="Connecteur droit 16"/>
            <p:cNvCxnSpPr/>
            <p:nvPr userDrawn="1"/>
          </p:nvCxnSpPr>
          <p:spPr>
            <a:xfrm>
              <a:off x="6732240" y="3623980"/>
              <a:ext cx="2592288" cy="0"/>
            </a:xfrm>
            <a:prstGeom prst="line">
              <a:avLst/>
            </a:prstGeom>
            <a:ln w="12700">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9" name="Connecteur droit 17"/>
            <p:cNvCxnSpPr/>
            <p:nvPr userDrawn="1"/>
          </p:nvCxnSpPr>
          <p:spPr>
            <a:xfrm>
              <a:off x="6732240" y="3564630"/>
              <a:ext cx="2592288" cy="0"/>
            </a:xfrm>
            <a:prstGeom prst="line">
              <a:avLst/>
            </a:prstGeom>
            <a:ln w="12700">
              <a:solidFill>
                <a:schemeClr val="bg1">
                  <a:lumMod val="65000"/>
                </a:schemeClr>
              </a:solidFill>
            </a:ln>
          </p:spPr>
          <p:style>
            <a:lnRef idx="1">
              <a:schemeClr val="dk1"/>
            </a:lnRef>
            <a:fillRef idx="0">
              <a:schemeClr val="dk1"/>
            </a:fillRef>
            <a:effectRef idx="0">
              <a:schemeClr val="dk1"/>
            </a:effectRef>
            <a:fontRef idx="minor">
              <a:schemeClr val="tx1"/>
            </a:fontRef>
          </p:style>
        </p:cxnSp>
      </p:grpSp>
      <p:sp>
        <p:nvSpPr>
          <p:cNvPr id="3" name="Espace réservé du contenu 2"/>
          <p:cNvSpPr>
            <a:spLocks noGrp="1"/>
          </p:cNvSpPr>
          <p:nvPr>
            <p:ph idx="1"/>
          </p:nvPr>
        </p:nvSpPr>
        <p:spPr>
          <a:xfrm>
            <a:off x="469900" y="1641475"/>
            <a:ext cx="8185150" cy="4267200"/>
          </a:xfrm>
        </p:spPr>
        <p:txBody>
          <a:bodyPr/>
          <a:lstStyle>
            <a:lvl1pPr marL="177800" indent="-177800">
              <a:buFont typeface="Calibri" pitchFamily="34" charset="0"/>
              <a:buChar char="_"/>
              <a:defRPr sz="2800" b="0" i="0" baseline="0">
                <a:solidFill>
                  <a:srgbClr val="00537E"/>
                </a:solidFill>
                <a:latin typeface="Calibri" pitchFamily="34" charset="0"/>
                <a:cs typeface="Avant Garde"/>
              </a:defRPr>
            </a:lvl1pPr>
            <a:lvl2pPr marL="438150" marR="0" indent="-166688" algn="l" defTabSz="914400" rtl="0" eaLnBrk="1" fontAlgn="base" latinLnBrk="0" hangingPunct="1">
              <a:lnSpc>
                <a:spcPct val="100000"/>
              </a:lnSpc>
              <a:spcBef>
                <a:spcPct val="20000"/>
              </a:spcBef>
              <a:spcAft>
                <a:spcPct val="0"/>
              </a:spcAft>
              <a:buClrTx/>
              <a:buSzTx/>
              <a:buFont typeface="Arial"/>
              <a:buChar char="•"/>
              <a:tabLst/>
              <a:defRPr sz="2400" baseline="0">
                <a:solidFill>
                  <a:schemeClr val="tx1"/>
                </a:solidFill>
                <a:latin typeface="Calibri" pitchFamily="34" charset="0"/>
                <a:cs typeface="Avant Garde"/>
              </a:defRPr>
            </a:lvl2pPr>
            <a:lvl3pPr marL="627063" marR="0" indent="-177800" algn="l" defTabSz="914400" rtl="0" eaLnBrk="1" fontAlgn="base" latinLnBrk="0" hangingPunct="1">
              <a:lnSpc>
                <a:spcPct val="100000"/>
              </a:lnSpc>
              <a:spcBef>
                <a:spcPct val="20000"/>
              </a:spcBef>
              <a:spcAft>
                <a:spcPct val="0"/>
              </a:spcAft>
              <a:buClr>
                <a:srgbClr val="006187"/>
              </a:buClr>
              <a:buSzTx/>
              <a:buFont typeface="Lucida Grande"/>
              <a:buChar char="-"/>
              <a:tabLst/>
              <a:defRPr sz="2000" baseline="0">
                <a:solidFill>
                  <a:schemeClr val="tx1">
                    <a:lumMod val="65000"/>
                    <a:lumOff val="35000"/>
                  </a:schemeClr>
                </a:solidFill>
                <a:latin typeface="Calibri" pitchFamily="34" charset="0"/>
                <a:cs typeface="Avant Garde"/>
              </a:defRPr>
            </a:lvl3pPr>
          </a:lstStyle>
          <a:p>
            <a:pPr lvl="0"/>
            <a:r>
              <a:rPr lang="fr-FR" dirty="0" smtClean="0"/>
              <a:t>Cliquez pour modifier les styles du texte du masque</a:t>
            </a:r>
          </a:p>
          <a:p>
            <a:pPr lvl="1"/>
            <a:r>
              <a:rPr lang="fr-FR" noProof="0" dirty="0" smtClean="0"/>
              <a:t>Deuxième niveau</a:t>
            </a:r>
          </a:p>
          <a:p>
            <a:pPr lvl="2"/>
            <a:r>
              <a:rPr lang="fr-FR" noProof="0" dirty="0" smtClean="0"/>
              <a:t>Troisième niveau</a:t>
            </a:r>
          </a:p>
        </p:txBody>
      </p:sp>
      <p:sp>
        <p:nvSpPr>
          <p:cNvPr id="15" name="Espace réservé du texte 7"/>
          <p:cNvSpPr>
            <a:spLocks noGrp="1"/>
          </p:cNvSpPr>
          <p:nvPr>
            <p:ph type="body" sz="quarter" idx="17"/>
          </p:nvPr>
        </p:nvSpPr>
        <p:spPr>
          <a:xfrm>
            <a:off x="467544" y="404664"/>
            <a:ext cx="8280920" cy="792088"/>
          </a:xfrm>
        </p:spPr>
        <p:txBody>
          <a:bodyPr anchor="b">
            <a:noAutofit/>
          </a:bodyPr>
          <a:lstStyle>
            <a:lvl1pPr algn="r">
              <a:lnSpc>
                <a:spcPts val="3000"/>
              </a:lnSpc>
              <a:buNone/>
              <a:defRPr sz="3000" baseline="0">
                <a:solidFill>
                  <a:srgbClr val="006187"/>
                </a:solidFill>
                <a:latin typeface="Century Gothic" pitchFamily="34" charset="0"/>
              </a:defRPr>
            </a:lvl1pPr>
          </a:lstStyle>
          <a:p>
            <a:pPr lvl="0"/>
            <a:r>
              <a:rPr lang="fr-FR" dirty="0" smtClean="0"/>
              <a:t>Cliquez pour modifier les styles du texte du masque</a:t>
            </a:r>
          </a:p>
        </p:txBody>
      </p:sp>
      <p:sp>
        <p:nvSpPr>
          <p:cNvPr id="19" name="Espace réservé pour une image  3"/>
          <p:cNvSpPr>
            <a:spLocks noGrp="1"/>
          </p:cNvSpPr>
          <p:nvPr>
            <p:ph type="pic" sz="quarter" idx="18"/>
          </p:nvPr>
        </p:nvSpPr>
        <p:spPr>
          <a:xfrm>
            <a:off x="467520" y="192614"/>
            <a:ext cx="1649148" cy="1121247"/>
          </a:xfrm>
        </p:spPr>
        <p:txBody>
          <a:bodyPr/>
          <a:lstStyle>
            <a:lvl1pPr>
              <a:defRPr sz="1200"/>
            </a:lvl1pPr>
          </a:lstStyle>
          <a:p>
            <a:pPr lvl="0"/>
            <a:r>
              <a:rPr lang="fr-FR" noProof="0" dirty="0" smtClean="0"/>
              <a:t>Faire glisser l'image vers l'espace réservé ou cliquer sur l'icône pour l'ajouter</a:t>
            </a:r>
            <a:endParaRPr lang="fr-FR" noProof="0" dirty="0"/>
          </a:p>
        </p:txBody>
      </p:sp>
      <p:sp>
        <p:nvSpPr>
          <p:cNvPr id="10" name="Espace réservé de la date 3"/>
          <p:cNvSpPr>
            <a:spLocks noGrp="1"/>
          </p:cNvSpPr>
          <p:nvPr>
            <p:ph type="dt" sz="half" idx="19"/>
          </p:nvPr>
        </p:nvSpPr>
        <p:spPr>
          <a:xfrm>
            <a:off x="392113" y="6327775"/>
            <a:ext cx="2016125" cy="285750"/>
          </a:xfrm>
          <a:prstGeom prst="rect">
            <a:avLst/>
          </a:prstGeom>
        </p:spPr>
        <p:txBody>
          <a:bodyPr vert="horz" wrap="square" lIns="91440" tIns="45720" rIns="91440" bIns="45720" numCol="1" anchor="t" anchorCtr="0" compatLnSpc="1">
            <a:prstTxWarp prst="textNoShape">
              <a:avLst/>
            </a:prstTxWarp>
          </a:bodyPr>
          <a:lstStyle>
            <a:lvl1pPr>
              <a:defRPr sz="1100" dirty="0">
                <a:solidFill>
                  <a:srgbClr val="006187"/>
                </a:solidFill>
                <a:latin typeface="Calibri" charset="0"/>
                <a:ea typeface="MS PGothic" charset="0"/>
                <a:cs typeface="MS PGothic" charset="0"/>
              </a:defRPr>
            </a:lvl1pPr>
          </a:lstStyle>
          <a:p>
            <a:pPr>
              <a:defRPr/>
            </a:pPr>
            <a:r>
              <a:rPr lang="fr-FR"/>
              <a:t>Titre de la présentation</a:t>
            </a:r>
          </a:p>
        </p:txBody>
      </p:sp>
      <p:sp>
        <p:nvSpPr>
          <p:cNvPr id="11" name="Espace réservé du numéro de diapositive 5"/>
          <p:cNvSpPr>
            <a:spLocks noGrp="1"/>
          </p:cNvSpPr>
          <p:nvPr>
            <p:ph type="sldNum" sz="quarter" idx="20"/>
          </p:nvPr>
        </p:nvSpPr>
        <p:spPr>
          <a:xfrm>
            <a:off x="4148138" y="6326188"/>
            <a:ext cx="847725" cy="261937"/>
          </a:xfrm>
          <a:prstGeom prst="rect">
            <a:avLst/>
          </a:prstGeom>
        </p:spPr>
        <p:txBody>
          <a:bodyPr vert="horz" wrap="square" lIns="91440" tIns="45720" rIns="91440" bIns="45720" numCol="1" anchor="t" anchorCtr="0" compatLnSpc="1">
            <a:prstTxWarp prst="textNoShape">
              <a:avLst/>
            </a:prstTxWarp>
          </a:bodyPr>
          <a:lstStyle>
            <a:lvl1pPr algn="ctr">
              <a:defRPr sz="1100">
                <a:solidFill>
                  <a:srgbClr val="006187"/>
                </a:solidFill>
                <a:latin typeface="Calibri" charset="0"/>
                <a:ea typeface="MS PGothic" charset="0"/>
                <a:cs typeface="MS PGothic" charset="0"/>
              </a:defRPr>
            </a:lvl1pPr>
          </a:lstStyle>
          <a:p>
            <a:pPr>
              <a:defRPr/>
            </a:pPr>
            <a:fld id="{D709805B-A0C0-4921-B54B-7656B49AFA15}"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com_Deux textes ou contenus">
    <p:spTree>
      <p:nvGrpSpPr>
        <p:cNvPr id="1" name=""/>
        <p:cNvGrpSpPr/>
        <p:nvPr/>
      </p:nvGrpSpPr>
      <p:grpSpPr>
        <a:xfrm>
          <a:off x="0" y="0"/>
          <a:ext cx="0" cy="0"/>
          <a:chOff x="0" y="0"/>
          <a:chExt cx="0" cy="0"/>
        </a:xfrm>
      </p:grpSpPr>
      <p:sp>
        <p:nvSpPr>
          <p:cNvPr id="6" name="Espace réservé du numéro de diapositive 5"/>
          <p:cNvSpPr txBox="1">
            <a:spLocks/>
          </p:cNvSpPr>
          <p:nvPr userDrawn="1"/>
        </p:nvSpPr>
        <p:spPr>
          <a:xfrm>
            <a:off x="4148138" y="6326188"/>
            <a:ext cx="847725" cy="261937"/>
          </a:xfrm>
          <a:prstGeom prst="rect">
            <a:avLst/>
          </a:prstGeom>
        </p:spPr>
        <p:txBody>
          <a:bodyPr anchor="ct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defRPr/>
            </a:pPr>
            <a:fld id="{1E5193AE-E7CD-4A41-B3BD-9B772BC41571}" type="slidenum">
              <a:rPr lang="fr-FR" sz="1100" smtClean="0">
                <a:solidFill>
                  <a:srgbClr val="006187"/>
                </a:solidFill>
              </a:rPr>
              <a:pPr algn="ctr" eaLnBrk="1" hangingPunct="1">
                <a:defRPr/>
              </a:pPr>
              <a:t>‹N°›</a:t>
            </a:fld>
            <a:endParaRPr lang="fr-FR" sz="1100" dirty="0" smtClean="0">
              <a:solidFill>
                <a:srgbClr val="006187"/>
              </a:solidFill>
            </a:endParaRPr>
          </a:p>
        </p:txBody>
      </p:sp>
      <p:sp>
        <p:nvSpPr>
          <p:cNvPr id="7" name="ZoneTexte 12"/>
          <p:cNvSpPr txBox="1">
            <a:spLocks noChangeArrowheads="1"/>
          </p:cNvSpPr>
          <p:nvPr userDrawn="1"/>
        </p:nvSpPr>
        <p:spPr bwMode="auto">
          <a:xfrm>
            <a:off x="7883525" y="6308725"/>
            <a:ext cx="936625" cy="277813"/>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defRPr/>
            </a:pPr>
            <a:r>
              <a:rPr lang="fr-FR" sz="1200" b="1" dirty="0">
                <a:latin typeface="Century Gothic" charset="0"/>
                <a:cs typeface="Century Gothic" charset="0"/>
              </a:rPr>
              <a:t>DI</a:t>
            </a:r>
            <a:r>
              <a:rPr lang="fr-FR" sz="1200" b="1" dirty="0">
                <a:solidFill>
                  <a:srgbClr val="006187"/>
                </a:solidFill>
                <a:latin typeface="Century Gothic" charset="0"/>
                <a:cs typeface="Century Gothic" charset="0"/>
              </a:rPr>
              <a:t>COM__</a:t>
            </a:r>
          </a:p>
        </p:txBody>
      </p:sp>
      <p:grpSp>
        <p:nvGrpSpPr>
          <p:cNvPr id="8" name="Grouper 16"/>
          <p:cNvGrpSpPr>
            <a:grpSpLocks/>
          </p:cNvGrpSpPr>
          <p:nvPr userDrawn="1"/>
        </p:nvGrpSpPr>
        <p:grpSpPr bwMode="auto">
          <a:xfrm>
            <a:off x="465138" y="1368425"/>
            <a:ext cx="8861425" cy="60325"/>
            <a:chOff x="6732240" y="3564630"/>
            <a:chExt cx="2592288" cy="59350"/>
          </a:xfrm>
        </p:grpSpPr>
        <p:cxnSp>
          <p:nvCxnSpPr>
            <p:cNvPr id="9" name="Connecteur droit 17"/>
            <p:cNvCxnSpPr/>
            <p:nvPr userDrawn="1"/>
          </p:nvCxnSpPr>
          <p:spPr>
            <a:xfrm>
              <a:off x="6732240" y="3623980"/>
              <a:ext cx="2592288" cy="0"/>
            </a:xfrm>
            <a:prstGeom prst="line">
              <a:avLst/>
            </a:prstGeom>
            <a:ln w="12700">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10" name="Connecteur droit 18"/>
            <p:cNvCxnSpPr/>
            <p:nvPr userDrawn="1"/>
          </p:nvCxnSpPr>
          <p:spPr>
            <a:xfrm>
              <a:off x="6732240" y="3564630"/>
              <a:ext cx="2592288" cy="0"/>
            </a:xfrm>
            <a:prstGeom prst="line">
              <a:avLst/>
            </a:prstGeom>
            <a:ln w="12700">
              <a:solidFill>
                <a:schemeClr val="bg1">
                  <a:lumMod val="65000"/>
                </a:schemeClr>
              </a:solidFill>
            </a:ln>
          </p:spPr>
          <p:style>
            <a:lnRef idx="1">
              <a:schemeClr val="dk1"/>
            </a:lnRef>
            <a:fillRef idx="0">
              <a:schemeClr val="dk1"/>
            </a:fillRef>
            <a:effectRef idx="0">
              <a:schemeClr val="dk1"/>
            </a:effectRef>
            <a:fontRef idx="minor">
              <a:schemeClr val="tx1"/>
            </a:fontRef>
          </p:style>
        </p:cxnSp>
      </p:grpSp>
      <p:sp>
        <p:nvSpPr>
          <p:cNvPr id="3" name="Espace réservé du contenu 2"/>
          <p:cNvSpPr>
            <a:spLocks noGrp="1"/>
          </p:cNvSpPr>
          <p:nvPr>
            <p:ph sz="half" idx="1"/>
          </p:nvPr>
        </p:nvSpPr>
        <p:spPr>
          <a:xfrm>
            <a:off x="465667" y="1627188"/>
            <a:ext cx="3962318" cy="4281487"/>
          </a:xfrm>
        </p:spPr>
        <p:txBody>
          <a:bodyPr/>
          <a:lstStyle>
            <a:lvl1pPr marL="177800" indent="-165100">
              <a:buClrTx/>
              <a:buFont typeface="Lucida Grande"/>
              <a:buChar char="_"/>
              <a:defRPr lang="fr-FR" sz="2400" b="0" i="0" kern="1200" baseline="0" dirty="0" smtClean="0">
                <a:solidFill>
                  <a:srgbClr val="00537E"/>
                </a:solidFill>
                <a:latin typeface="Calibri" pitchFamily="34" charset="0"/>
                <a:ea typeface="MS PGothic" pitchFamily="34" charset="-128"/>
                <a:cs typeface="Avant Garde"/>
              </a:defRPr>
            </a:lvl1pPr>
            <a:lvl2pPr marL="355600" indent="-177800">
              <a:buFont typeface="Arial"/>
              <a:buChar char="•"/>
              <a:defRPr lang="fr-FR" sz="2200" kern="1200" baseline="0" dirty="0" smtClean="0">
                <a:solidFill>
                  <a:schemeClr val="tx1"/>
                </a:solidFill>
                <a:latin typeface="Calibri" pitchFamily="34" charset="0"/>
                <a:ea typeface="MS PGothic" pitchFamily="34" charset="-128"/>
                <a:cs typeface="Avant Garde"/>
              </a:defRPr>
            </a:lvl2pPr>
            <a:lvl3pPr marL="533400" indent="-177800">
              <a:buClr>
                <a:schemeClr val="tx2"/>
              </a:buClr>
              <a:buFont typeface="Lucida Grande"/>
              <a:buChar char="-"/>
              <a:defRPr lang="fr-FR" sz="1800" kern="1200" baseline="0" dirty="0" smtClean="0">
                <a:solidFill>
                  <a:srgbClr val="595959"/>
                </a:solidFill>
                <a:latin typeface="Calibri" pitchFamily="34" charset="0"/>
                <a:ea typeface="MS PGothic" pitchFamily="34" charset="-128"/>
                <a:cs typeface="Avant Garde"/>
              </a:defRPr>
            </a:lvl3pPr>
            <a:lvl4pPr>
              <a:defRPr sz="1800"/>
            </a:lvl4pPr>
            <a:lvl5pPr>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p:txBody>
      </p:sp>
      <p:sp>
        <p:nvSpPr>
          <p:cNvPr id="12" name="Espace réservé du contenu 2"/>
          <p:cNvSpPr>
            <a:spLocks noGrp="1"/>
          </p:cNvSpPr>
          <p:nvPr>
            <p:ph sz="half" idx="11"/>
          </p:nvPr>
        </p:nvSpPr>
        <p:spPr>
          <a:xfrm>
            <a:off x="4716016" y="1627188"/>
            <a:ext cx="3939034" cy="4281487"/>
          </a:xfrm>
        </p:spPr>
        <p:txBody>
          <a:bodyPr/>
          <a:lstStyle>
            <a:lvl1pPr marL="177800" indent="-165100">
              <a:buClrTx/>
              <a:buFont typeface="Lucida Grande"/>
              <a:buChar char="_"/>
              <a:defRPr lang="fr-FR" sz="2400" b="0" i="0" kern="1200" baseline="0" dirty="0" smtClean="0">
                <a:solidFill>
                  <a:srgbClr val="00537E"/>
                </a:solidFill>
                <a:latin typeface="Calibri" pitchFamily="34" charset="0"/>
                <a:ea typeface="MS PGothic" pitchFamily="34" charset="-128"/>
                <a:cs typeface="Avant Garde"/>
              </a:defRPr>
            </a:lvl1pPr>
            <a:lvl2pPr marL="355600" indent="-177800">
              <a:buFont typeface="Arial"/>
              <a:buChar char="•"/>
              <a:defRPr lang="fr-FR" sz="2200" kern="1200" baseline="0" dirty="0" smtClean="0">
                <a:solidFill>
                  <a:schemeClr val="tx1"/>
                </a:solidFill>
                <a:latin typeface="Calibri" pitchFamily="34" charset="0"/>
                <a:ea typeface="MS PGothic" pitchFamily="34" charset="-128"/>
                <a:cs typeface="Avant Garde"/>
              </a:defRPr>
            </a:lvl2pPr>
            <a:lvl3pPr marL="533400" indent="-177800">
              <a:buClr>
                <a:schemeClr val="tx2"/>
              </a:buClr>
              <a:buFont typeface="Lucida Grande"/>
              <a:buChar char="-"/>
              <a:defRPr lang="fr-FR" sz="1800" kern="1200" baseline="0" dirty="0" smtClean="0">
                <a:solidFill>
                  <a:srgbClr val="595959"/>
                </a:solidFill>
                <a:latin typeface="Calibri" pitchFamily="34" charset="0"/>
                <a:ea typeface="MS PGothic" pitchFamily="34" charset="-128"/>
                <a:cs typeface="Avant Garde"/>
              </a:defRPr>
            </a:lvl3pPr>
            <a:lvl4pPr>
              <a:defRPr sz="1800"/>
            </a:lvl4pPr>
            <a:lvl5pPr>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p:txBody>
      </p:sp>
      <p:sp>
        <p:nvSpPr>
          <p:cNvPr id="15" name="Espace réservé du texte 7"/>
          <p:cNvSpPr>
            <a:spLocks noGrp="1"/>
          </p:cNvSpPr>
          <p:nvPr>
            <p:ph type="body" sz="quarter" idx="13"/>
          </p:nvPr>
        </p:nvSpPr>
        <p:spPr>
          <a:xfrm>
            <a:off x="611560" y="404664"/>
            <a:ext cx="8136904" cy="792088"/>
          </a:xfrm>
        </p:spPr>
        <p:txBody>
          <a:bodyPr anchor="b">
            <a:noAutofit/>
          </a:bodyPr>
          <a:lstStyle>
            <a:lvl1pPr algn="r">
              <a:lnSpc>
                <a:spcPts val="3000"/>
              </a:lnSpc>
              <a:buNone/>
              <a:defRPr sz="3000" baseline="0">
                <a:solidFill>
                  <a:srgbClr val="006187"/>
                </a:solidFill>
                <a:latin typeface="Century Gothic" pitchFamily="34" charset="0"/>
              </a:defRPr>
            </a:lvl1pPr>
          </a:lstStyle>
          <a:p>
            <a:pPr lvl="0"/>
            <a:r>
              <a:rPr lang="fr-FR" dirty="0" smtClean="0"/>
              <a:t>Cliquez pour modifier les styles du texte du masque</a:t>
            </a:r>
          </a:p>
        </p:txBody>
      </p:sp>
      <p:sp>
        <p:nvSpPr>
          <p:cNvPr id="14" name="Espace réservé pour une image  3"/>
          <p:cNvSpPr>
            <a:spLocks noGrp="1"/>
          </p:cNvSpPr>
          <p:nvPr>
            <p:ph type="pic" sz="quarter" idx="15"/>
          </p:nvPr>
        </p:nvSpPr>
        <p:spPr>
          <a:xfrm>
            <a:off x="467520" y="192614"/>
            <a:ext cx="1649148" cy="1121247"/>
          </a:xfrm>
        </p:spPr>
        <p:txBody>
          <a:bodyPr/>
          <a:lstStyle>
            <a:lvl1pPr>
              <a:defRPr sz="1200"/>
            </a:lvl1pPr>
          </a:lstStyle>
          <a:p>
            <a:pPr lvl="0"/>
            <a:r>
              <a:rPr lang="fr-FR" noProof="0" dirty="0" smtClean="0"/>
              <a:t>Faire glisser l'image vers l'espace réservé ou cliquer sur l'icône pour l'ajouter</a:t>
            </a:r>
            <a:endParaRPr lang="fr-FR" noProof="0" dirty="0"/>
          </a:p>
        </p:txBody>
      </p:sp>
      <p:sp>
        <p:nvSpPr>
          <p:cNvPr id="11" name="Espace réservé de la date 3"/>
          <p:cNvSpPr>
            <a:spLocks noGrp="1"/>
          </p:cNvSpPr>
          <p:nvPr>
            <p:ph type="dt" sz="half" idx="16"/>
          </p:nvPr>
        </p:nvSpPr>
        <p:spPr>
          <a:xfrm>
            <a:off x="392113" y="6323013"/>
            <a:ext cx="2016125" cy="285750"/>
          </a:xfrm>
          <a:prstGeom prst="rect">
            <a:avLst/>
          </a:prstGeom>
        </p:spPr>
        <p:txBody>
          <a:bodyPr vert="horz" wrap="square" lIns="91440" tIns="45720" rIns="91440" bIns="45720" numCol="1" anchor="t" anchorCtr="0" compatLnSpc="1">
            <a:prstTxWarp prst="textNoShape">
              <a:avLst/>
            </a:prstTxWarp>
          </a:bodyPr>
          <a:lstStyle>
            <a:lvl1pPr>
              <a:defRPr sz="1100" dirty="0" smtClean="0">
                <a:solidFill>
                  <a:srgbClr val="006187"/>
                </a:solidFill>
                <a:latin typeface="Calibri" charset="0"/>
                <a:ea typeface="MS PGothic" charset="0"/>
                <a:cs typeface="MS PGothic" charset="0"/>
              </a:defRPr>
            </a:lvl1pPr>
          </a:lstStyle>
          <a:p>
            <a:pPr>
              <a:defRPr/>
            </a:pPr>
            <a:r>
              <a:rPr lang="fr-FR"/>
              <a:t>Titre de la présentation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com_graphiques">
    <p:spTree>
      <p:nvGrpSpPr>
        <p:cNvPr id="1" name=""/>
        <p:cNvGrpSpPr/>
        <p:nvPr/>
      </p:nvGrpSpPr>
      <p:grpSpPr>
        <a:xfrm>
          <a:off x="0" y="0"/>
          <a:ext cx="0" cy="0"/>
          <a:chOff x="0" y="0"/>
          <a:chExt cx="0" cy="0"/>
        </a:xfrm>
      </p:grpSpPr>
      <p:sp>
        <p:nvSpPr>
          <p:cNvPr id="5" name="Espace réservé du numéro de diapositive 5"/>
          <p:cNvSpPr txBox="1">
            <a:spLocks/>
          </p:cNvSpPr>
          <p:nvPr userDrawn="1"/>
        </p:nvSpPr>
        <p:spPr>
          <a:xfrm>
            <a:off x="4140200" y="6335713"/>
            <a:ext cx="847725" cy="261937"/>
          </a:xfrm>
          <a:prstGeom prst="rect">
            <a:avLst/>
          </a:prstGeom>
        </p:spPr>
        <p:txBody>
          <a:bodyPr anchor="ct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defRPr/>
            </a:pPr>
            <a:fld id="{4BE8BB7A-3676-4598-868B-D527DBB45F35}" type="slidenum">
              <a:rPr lang="fr-FR" sz="1100" smtClean="0">
                <a:solidFill>
                  <a:srgbClr val="006187"/>
                </a:solidFill>
              </a:rPr>
              <a:pPr algn="ctr" eaLnBrk="1" hangingPunct="1">
                <a:defRPr/>
              </a:pPr>
              <a:t>‹N°›</a:t>
            </a:fld>
            <a:endParaRPr lang="fr-FR" sz="1100" dirty="0" smtClean="0">
              <a:solidFill>
                <a:srgbClr val="006187"/>
              </a:solidFill>
            </a:endParaRPr>
          </a:p>
        </p:txBody>
      </p:sp>
      <p:grpSp>
        <p:nvGrpSpPr>
          <p:cNvPr id="6" name="Grouper 27"/>
          <p:cNvGrpSpPr>
            <a:grpSpLocks/>
          </p:cNvGrpSpPr>
          <p:nvPr userDrawn="1"/>
        </p:nvGrpSpPr>
        <p:grpSpPr bwMode="auto">
          <a:xfrm>
            <a:off x="465138" y="1368425"/>
            <a:ext cx="8861425" cy="60325"/>
            <a:chOff x="6732240" y="3564630"/>
            <a:chExt cx="2592288" cy="59350"/>
          </a:xfrm>
        </p:grpSpPr>
        <p:cxnSp>
          <p:nvCxnSpPr>
            <p:cNvPr id="8" name="Connecteur droit 28"/>
            <p:cNvCxnSpPr/>
            <p:nvPr userDrawn="1"/>
          </p:nvCxnSpPr>
          <p:spPr>
            <a:xfrm>
              <a:off x="6732240" y="3623980"/>
              <a:ext cx="2592288" cy="0"/>
            </a:xfrm>
            <a:prstGeom prst="line">
              <a:avLst/>
            </a:prstGeom>
            <a:ln w="12700">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9" name="Connecteur droit 29"/>
            <p:cNvCxnSpPr/>
            <p:nvPr userDrawn="1"/>
          </p:nvCxnSpPr>
          <p:spPr>
            <a:xfrm>
              <a:off x="6732240" y="3564630"/>
              <a:ext cx="2592288" cy="0"/>
            </a:xfrm>
            <a:prstGeom prst="line">
              <a:avLst/>
            </a:prstGeom>
            <a:ln w="12700">
              <a:solidFill>
                <a:schemeClr val="bg1">
                  <a:lumMod val="65000"/>
                </a:schemeClr>
              </a:solidFill>
            </a:ln>
          </p:spPr>
          <p:style>
            <a:lnRef idx="1">
              <a:schemeClr val="dk1"/>
            </a:lnRef>
            <a:fillRef idx="0">
              <a:schemeClr val="dk1"/>
            </a:fillRef>
            <a:effectRef idx="0">
              <a:schemeClr val="dk1"/>
            </a:effectRef>
            <a:fontRef idx="minor">
              <a:schemeClr val="tx1"/>
            </a:fontRef>
          </p:style>
        </p:cxnSp>
      </p:grpSp>
      <p:sp>
        <p:nvSpPr>
          <p:cNvPr id="10" name="ZoneTexte 30"/>
          <p:cNvSpPr txBox="1">
            <a:spLocks noChangeArrowheads="1"/>
          </p:cNvSpPr>
          <p:nvPr userDrawn="1"/>
        </p:nvSpPr>
        <p:spPr bwMode="auto">
          <a:xfrm>
            <a:off x="7883525" y="6324600"/>
            <a:ext cx="936625" cy="277813"/>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defRPr/>
            </a:pPr>
            <a:r>
              <a:rPr lang="fr-FR" sz="1200" b="1" dirty="0">
                <a:latin typeface="Century Gothic" charset="0"/>
                <a:cs typeface="Century Gothic" charset="0"/>
              </a:rPr>
              <a:t>DI</a:t>
            </a:r>
            <a:r>
              <a:rPr lang="fr-FR" sz="1200" b="1" dirty="0">
                <a:solidFill>
                  <a:srgbClr val="006187"/>
                </a:solidFill>
                <a:latin typeface="Century Gothic" charset="0"/>
                <a:cs typeface="Century Gothic" charset="0"/>
              </a:rPr>
              <a:t>COM__</a:t>
            </a:r>
          </a:p>
        </p:txBody>
      </p:sp>
      <p:sp>
        <p:nvSpPr>
          <p:cNvPr id="7" name="Espace réservé du graphique 6"/>
          <p:cNvSpPr>
            <a:spLocks noGrp="1"/>
          </p:cNvSpPr>
          <p:nvPr>
            <p:ph type="chart" sz="quarter" idx="15"/>
          </p:nvPr>
        </p:nvSpPr>
        <p:spPr>
          <a:xfrm>
            <a:off x="1085850" y="1627188"/>
            <a:ext cx="6904471" cy="4281487"/>
          </a:xfrm>
        </p:spPr>
        <p:txBody>
          <a:bodyPr/>
          <a:lstStyle/>
          <a:p>
            <a:pPr lvl="0"/>
            <a:r>
              <a:rPr lang="fr-FR" noProof="0" dirty="0" smtClean="0"/>
              <a:t>Cliquez sur l'icône pour ajouter un graphique</a:t>
            </a:r>
            <a:endParaRPr lang="fr-FR" noProof="0" dirty="0"/>
          </a:p>
        </p:txBody>
      </p:sp>
      <p:sp>
        <p:nvSpPr>
          <p:cNvPr id="26" name="Espace réservé pour une image  3"/>
          <p:cNvSpPr>
            <a:spLocks noGrp="1"/>
          </p:cNvSpPr>
          <p:nvPr>
            <p:ph type="pic" sz="quarter" idx="14"/>
          </p:nvPr>
        </p:nvSpPr>
        <p:spPr>
          <a:xfrm>
            <a:off x="467520" y="192614"/>
            <a:ext cx="1649148" cy="1121247"/>
          </a:xfrm>
        </p:spPr>
        <p:txBody>
          <a:bodyPr/>
          <a:lstStyle>
            <a:lvl1pPr>
              <a:defRPr sz="1200"/>
            </a:lvl1pPr>
          </a:lstStyle>
          <a:p>
            <a:pPr lvl="0"/>
            <a:r>
              <a:rPr lang="fr-FR" noProof="0" dirty="0" smtClean="0"/>
              <a:t>Faire glisser l'image vers l'espace réservé ou cliquer sur l'icône pour l'ajouter</a:t>
            </a:r>
            <a:endParaRPr lang="fr-FR" noProof="0" dirty="0"/>
          </a:p>
        </p:txBody>
      </p:sp>
      <p:sp>
        <p:nvSpPr>
          <p:cNvPr id="27" name="Espace réservé du texte 7"/>
          <p:cNvSpPr>
            <a:spLocks noGrp="1"/>
          </p:cNvSpPr>
          <p:nvPr>
            <p:ph type="body" sz="quarter" idx="13"/>
          </p:nvPr>
        </p:nvSpPr>
        <p:spPr>
          <a:xfrm>
            <a:off x="467544" y="404664"/>
            <a:ext cx="8280920" cy="792088"/>
          </a:xfrm>
        </p:spPr>
        <p:txBody>
          <a:bodyPr anchor="b">
            <a:noAutofit/>
          </a:bodyPr>
          <a:lstStyle>
            <a:lvl1pPr algn="r">
              <a:lnSpc>
                <a:spcPts val="3000"/>
              </a:lnSpc>
              <a:buNone/>
              <a:defRPr sz="3000" baseline="0">
                <a:solidFill>
                  <a:srgbClr val="006187"/>
                </a:solidFill>
                <a:latin typeface="Century Gothic" pitchFamily="34" charset="0"/>
              </a:defRPr>
            </a:lvl1pPr>
          </a:lstStyle>
          <a:p>
            <a:pPr lvl="0"/>
            <a:r>
              <a:rPr lang="fr-FR" dirty="0" smtClean="0"/>
              <a:t>Cliquez pour modifier les styles du texte du masque</a:t>
            </a:r>
          </a:p>
        </p:txBody>
      </p:sp>
      <p:sp>
        <p:nvSpPr>
          <p:cNvPr id="11" name="Espace réservé de la date 3"/>
          <p:cNvSpPr>
            <a:spLocks noGrp="1"/>
          </p:cNvSpPr>
          <p:nvPr>
            <p:ph type="dt" sz="half" idx="16"/>
          </p:nvPr>
        </p:nvSpPr>
        <p:spPr>
          <a:xfrm>
            <a:off x="385763" y="6323013"/>
            <a:ext cx="2016125" cy="285750"/>
          </a:xfrm>
          <a:prstGeom prst="rect">
            <a:avLst/>
          </a:prstGeom>
        </p:spPr>
        <p:txBody>
          <a:bodyPr vert="horz" wrap="square" lIns="91440" tIns="45720" rIns="91440" bIns="45720" numCol="1" anchor="t" anchorCtr="0" compatLnSpc="1">
            <a:prstTxWarp prst="textNoShape">
              <a:avLst/>
            </a:prstTxWarp>
          </a:bodyPr>
          <a:lstStyle>
            <a:lvl1pPr>
              <a:defRPr sz="1100" dirty="0" smtClean="0">
                <a:solidFill>
                  <a:srgbClr val="006187"/>
                </a:solidFill>
                <a:latin typeface="Calibri" charset="0"/>
                <a:ea typeface="MS PGothic" charset="0"/>
                <a:cs typeface="MS PGothic" charset="0"/>
              </a:defRPr>
            </a:lvl1pPr>
          </a:lstStyle>
          <a:p>
            <a:pPr>
              <a:defRPr/>
            </a:pPr>
            <a:r>
              <a:rPr lang="fr-FR"/>
              <a:t>Titre de la présentation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com_image">
    <p:spTree>
      <p:nvGrpSpPr>
        <p:cNvPr id="1" name=""/>
        <p:cNvGrpSpPr/>
        <p:nvPr/>
      </p:nvGrpSpPr>
      <p:grpSpPr>
        <a:xfrm>
          <a:off x="0" y="0"/>
          <a:ext cx="0" cy="0"/>
          <a:chOff x="0" y="0"/>
          <a:chExt cx="0" cy="0"/>
        </a:xfrm>
      </p:grpSpPr>
      <p:sp>
        <p:nvSpPr>
          <p:cNvPr id="5" name="Espace réservé du numéro de diapositive 5"/>
          <p:cNvSpPr txBox="1">
            <a:spLocks/>
          </p:cNvSpPr>
          <p:nvPr userDrawn="1"/>
        </p:nvSpPr>
        <p:spPr>
          <a:xfrm>
            <a:off x="4148138" y="6332538"/>
            <a:ext cx="847725" cy="261937"/>
          </a:xfrm>
          <a:prstGeom prst="rect">
            <a:avLst/>
          </a:prstGeom>
        </p:spPr>
        <p:txBody>
          <a:bodyPr anchor="ct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defRPr/>
            </a:pPr>
            <a:fld id="{FE3EF8F0-A183-4472-9A99-0123B2EF7083}" type="slidenum">
              <a:rPr lang="fr-FR" sz="1100" smtClean="0">
                <a:solidFill>
                  <a:srgbClr val="006187"/>
                </a:solidFill>
              </a:rPr>
              <a:pPr algn="ctr" eaLnBrk="1" hangingPunct="1">
                <a:defRPr/>
              </a:pPr>
              <a:t>‹N°›</a:t>
            </a:fld>
            <a:endParaRPr lang="fr-FR" sz="1100" dirty="0" smtClean="0">
              <a:solidFill>
                <a:srgbClr val="006187"/>
              </a:solidFill>
            </a:endParaRPr>
          </a:p>
        </p:txBody>
      </p:sp>
      <p:sp>
        <p:nvSpPr>
          <p:cNvPr id="6" name="ZoneTexte 11"/>
          <p:cNvSpPr txBox="1">
            <a:spLocks noChangeArrowheads="1"/>
          </p:cNvSpPr>
          <p:nvPr userDrawn="1"/>
        </p:nvSpPr>
        <p:spPr bwMode="auto">
          <a:xfrm>
            <a:off x="7885113" y="6324600"/>
            <a:ext cx="936625" cy="277813"/>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defRPr/>
            </a:pPr>
            <a:r>
              <a:rPr lang="fr-FR" sz="1200" b="1" dirty="0">
                <a:latin typeface="Century Gothic" charset="0"/>
                <a:cs typeface="Century Gothic" charset="0"/>
              </a:rPr>
              <a:t>DI</a:t>
            </a:r>
            <a:r>
              <a:rPr lang="fr-FR" sz="1200" b="1" dirty="0">
                <a:solidFill>
                  <a:srgbClr val="006187"/>
                </a:solidFill>
                <a:latin typeface="Century Gothic" charset="0"/>
                <a:cs typeface="Century Gothic" charset="0"/>
              </a:rPr>
              <a:t>COM__</a:t>
            </a:r>
          </a:p>
        </p:txBody>
      </p:sp>
      <p:grpSp>
        <p:nvGrpSpPr>
          <p:cNvPr id="7" name="Grouper 15"/>
          <p:cNvGrpSpPr>
            <a:grpSpLocks/>
          </p:cNvGrpSpPr>
          <p:nvPr userDrawn="1"/>
        </p:nvGrpSpPr>
        <p:grpSpPr bwMode="auto">
          <a:xfrm>
            <a:off x="465138" y="1368425"/>
            <a:ext cx="8861425" cy="60325"/>
            <a:chOff x="6732240" y="3564630"/>
            <a:chExt cx="2592288" cy="59350"/>
          </a:xfrm>
        </p:grpSpPr>
        <p:cxnSp>
          <p:nvCxnSpPr>
            <p:cNvPr id="8" name="Connecteur droit 16"/>
            <p:cNvCxnSpPr/>
            <p:nvPr userDrawn="1"/>
          </p:nvCxnSpPr>
          <p:spPr>
            <a:xfrm>
              <a:off x="6732240" y="3623980"/>
              <a:ext cx="2592288" cy="0"/>
            </a:xfrm>
            <a:prstGeom prst="line">
              <a:avLst/>
            </a:prstGeom>
            <a:ln w="12700">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9" name="Connecteur droit 17"/>
            <p:cNvCxnSpPr/>
            <p:nvPr userDrawn="1"/>
          </p:nvCxnSpPr>
          <p:spPr>
            <a:xfrm>
              <a:off x="6732240" y="3564630"/>
              <a:ext cx="2592288" cy="0"/>
            </a:xfrm>
            <a:prstGeom prst="line">
              <a:avLst/>
            </a:prstGeom>
            <a:ln w="12700">
              <a:solidFill>
                <a:schemeClr val="bg1">
                  <a:lumMod val="65000"/>
                </a:schemeClr>
              </a:solidFill>
            </a:ln>
          </p:spPr>
          <p:style>
            <a:lnRef idx="1">
              <a:schemeClr val="dk1"/>
            </a:lnRef>
            <a:fillRef idx="0">
              <a:schemeClr val="dk1"/>
            </a:fillRef>
            <a:effectRef idx="0">
              <a:schemeClr val="dk1"/>
            </a:effectRef>
            <a:fontRef idx="minor">
              <a:schemeClr val="tx1"/>
            </a:fontRef>
          </p:style>
        </p:cxnSp>
      </p:grpSp>
      <p:sp>
        <p:nvSpPr>
          <p:cNvPr id="3" name="Espace réservé pour une image  2"/>
          <p:cNvSpPr>
            <a:spLocks noGrp="1"/>
          </p:cNvSpPr>
          <p:nvPr>
            <p:ph type="pic" sz="quarter" idx="14"/>
          </p:nvPr>
        </p:nvSpPr>
        <p:spPr>
          <a:xfrm>
            <a:off x="1085850" y="1627189"/>
            <a:ext cx="6900530" cy="4282652"/>
          </a:xfrm>
        </p:spPr>
        <p:txBody>
          <a:bodyPr/>
          <a:lstStyle/>
          <a:p>
            <a:pPr lvl="0"/>
            <a:r>
              <a:rPr lang="fr-FR" noProof="0" smtClean="0"/>
              <a:t>Faire glisser l'image vers l'espace réservé ou cliquer sur l'icône pour l'ajouter</a:t>
            </a:r>
            <a:endParaRPr lang="fr-FR" noProof="0"/>
          </a:p>
        </p:txBody>
      </p:sp>
      <p:sp>
        <p:nvSpPr>
          <p:cNvPr id="13" name="Espace réservé pour une image  3"/>
          <p:cNvSpPr>
            <a:spLocks noGrp="1"/>
          </p:cNvSpPr>
          <p:nvPr>
            <p:ph type="pic" sz="quarter" idx="15"/>
          </p:nvPr>
        </p:nvSpPr>
        <p:spPr>
          <a:xfrm>
            <a:off x="467520" y="192614"/>
            <a:ext cx="1649148" cy="1121247"/>
          </a:xfrm>
        </p:spPr>
        <p:txBody>
          <a:bodyPr/>
          <a:lstStyle>
            <a:lvl1pPr>
              <a:defRPr sz="1200"/>
            </a:lvl1pPr>
          </a:lstStyle>
          <a:p>
            <a:pPr lvl="0"/>
            <a:r>
              <a:rPr lang="fr-FR" noProof="0" dirty="0" smtClean="0"/>
              <a:t>Faire glisser l'image vers l'espace réservé ou cliquer sur l'icône pour l'ajouter</a:t>
            </a:r>
            <a:endParaRPr lang="fr-FR" noProof="0" dirty="0"/>
          </a:p>
        </p:txBody>
      </p:sp>
      <p:sp>
        <p:nvSpPr>
          <p:cNvPr id="14" name="Espace réservé du texte 7"/>
          <p:cNvSpPr>
            <a:spLocks noGrp="1"/>
          </p:cNvSpPr>
          <p:nvPr>
            <p:ph type="body" sz="quarter" idx="13"/>
          </p:nvPr>
        </p:nvSpPr>
        <p:spPr>
          <a:xfrm>
            <a:off x="467544" y="404664"/>
            <a:ext cx="8280920" cy="792088"/>
          </a:xfrm>
        </p:spPr>
        <p:txBody>
          <a:bodyPr anchor="b">
            <a:noAutofit/>
          </a:bodyPr>
          <a:lstStyle>
            <a:lvl1pPr algn="r">
              <a:lnSpc>
                <a:spcPts val="3000"/>
              </a:lnSpc>
              <a:buNone/>
              <a:defRPr sz="3000" baseline="0">
                <a:solidFill>
                  <a:srgbClr val="006187"/>
                </a:solidFill>
                <a:latin typeface="Century Gothic" pitchFamily="34" charset="0"/>
              </a:defRPr>
            </a:lvl1pPr>
          </a:lstStyle>
          <a:p>
            <a:pPr lvl="0"/>
            <a:r>
              <a:rPr lang="fr-FR" dirty="0" smtClean="0"/>
              <a:t>Cliquez pour modifier les styles du texte du masque</a:t>
            </a:r>
          </a:p>
        </p:txBody>
      </p:sp>
      <p:sp>
        <p:nvSpPr>
          <p:cNvPr id="10" name="Espace réservé de la date 3"/>
          <p:cNvSpPr>
            <a:spLocks noGrp="1"/>
          </p:cNvSpPr>
          <p:nvPr>
            <p:ph type="dt" sz="half" idx="16"/>
          </p:nvPr>
        </p:nvSpPr>
        <p:spPr>
          <a:xfrm>
            <a:off x="388938" y="6324600"/>
            <a:ext cx="2016125" cy="285750"/>
          </a:xfrm>
          <a:prstGeom prst="rect">
            <a:avLst/>
          </a:prstGeom>
        </p:spPr>
        <p:txBody>
          <a:bodyPr vert="horz" wrap="square" lIns="91440" tIns="45720" rIns="91440" bIns="45720" numCol="1" anchor="t" anchorCtr="0" compatLnSpc="1">
            <a:prstTxWarp prst="textNoShape">
              <a:avLst/>
            </a:prstTxWarp>
          </a:bodyPr>
          <a:lstStyle>
            <a:lvl1pPr>
              <a:defRPr sz="1100" dirty="0" smtClean="0">
                <a:solidFill>
                  <a:srgbClr val="006187"/>
                </a:solidFill>
                <a:latin typeface="Calibri" charset="0"/>
                <a:ea typeface="MS PGothic" charset="0"/>
                <a:cs typeface="MS PGothic" charset="0"/>
              </a:defRPr>
            </a:lvl1pPr>
          </a:lstStyle>
          <a:p>
            <a:pPr>
              <a:defRPr/>
            </a:pPr>
            <a:r>
              <a:rPr lang="fr-FR"/>
              <a:t>Titre de la présentation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com_tableau">
    <p:spTree>
      <p:nvGrpSpPr>
        <p:cNvPr id="1" name=""/>
        <p:cNvGrpSpPr/>
        <p:nvPr/>
      </p:nvGrpSpPr>
      <p:grpSpPr>
        <a:xfrm>
          <a:off x="0" y="0"/>
          <a:ext cx="0" cy="0"/>
          <a:chOff x="0" y="0"/>
          <a:chExt cx="0" cy="0"/>
        </a:xfrm>
      </p:grpSpPr>
      <p:sp>
        <p:nvSpPr>
          <p:cNvPr id="5" name="Espace réservé du numéro de diapositive 5"/>
          <p:cNvSpPr txBox="1">
            <a:spLocks/>
          </p:cNvSpPr>
          <p:nvPr userDrawn="1"/>
        </p:nvSpPr>
        <p:spPr>
          <a:xfrm>
            <a:off x="4148138" y="6332538"/>
            <a:ext cx="847725" cy="261937"/>
          </a:xfrm>
          <a:prstGeom prst="rect">
            <a:avLst/>
          </a:prstGeom>
        </p:spPr>
        <p:txBody>
          <a:bodyPr anchor="ct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defRPr/>
            </a:pPr>
            <a:fld id="{524BD810-6672-44B4-ADC8-63FF04F0216D}" type="slidenum">
              <a:rPr lang="fr-FR" sz="1100" smtClean="0">
                <a:solidFill>
                  <a:srgbClr val="006187"/>
                </a:solidFill>
              </a:rPr>
              <a:pPr algn="ctr" eaLnBrk="1" hangingPunct="1">
                <a:defRPr/>
              </a:pPr>
              <a:t>‹N°›</a:t>
            </a:fld>
            <a:endParaRPr lang="fr-FR" sz="1100" dirty="0" smtClean="0">
              <a:solidFill>
                <a:srgbClr val="006187"/>
              </a:solidFill>
            </a:endParaRPr>
          </a:p>
        </p:txBody>
      </p:sp>
      <p:sp>
        <p:nvSpPr>
          <p:cNvPr id="6" name="ZoneTexte 11"/>
          <p:cNvSpPr txBox="1">
            <a:spLocks noChangeArrowheads="1"/>
          </p:cNvSpPr>
          <p:nvPr userDrawn="1"/>
        </p:nvSpPr>
        <p:spPr bwMode="auto">
          <a:xfrm>
            <a:off x="7893050" y="6316663"/>
            <a:ext cx="936625" cy="277812"/>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defRPr/>
            </a:pPr>
            <a:r>
              <a:rPr lang="fr-FR" sz="1200" b="1" dirty="0">
                <a:latin typeface="Century Gothic" charset="0"/>
                <a:cs typeface="Century Gothic" charset="0"/>
              </a:rPr>
              <a:t>DI</a:t>
            </a:r>
            <a:r>
              <a:rPr lang="fr-FR" sz="1200" b="1" dirty="0">
                <a:solidFill>
                  <a:srgbClr val="006187"/>
                </a:solidFill>
                <a:latin typeface="Century Gothic" charset="0"/>
                <a:cs typeface="Century Gothic" charset="0"/>
              </a:rPr>
              <a:t>COM__</a:t>
            </a:r>
          </a:p>
        </p:txBody>
      </p:sp>
      <p:grpSp>
        <p:nvGrpSpPr>
          <p:cNvPr id="7" name="Grouper 15"/>
          <p:cNvGrpSpPr>
            <a:grpSpLocks/>
          </p:cNvGrpSpPr>
          <p:nvPr userDrawn="1"/>
        </p:nvGrpSpPr>
        <p:grpSpPr bwMode="auto">
          <a:xfrm>
            <a:off x="465138" y="1368425"/>
            <a:ext cx="8861425" cy="60325"/>
            <a:chOff x="6732240" y="3564630"/>
            <a:chExt cx="2592288" cy="59350"/>
          </a:xfrm>
        </p:grpSpPr>
        <p:cxnSp>
          <p:nvCxnSpPr>
            <p:cNvPr id="8" name="Connecteur droit 16"/>
            <p:cNvCxnSpPr/>
            <p:nvPr userDrawn="1"/>
          </p:nvCxnSpPr>
          <p:spPr>
            <a:xfrm>
              <a:off x="6732240" y="3623980"/>
              <a:ext cx="2592288" cy="0"/>
            </a:xfrm>
            <a:prstGeom prst="line">
              <a:avLst/>
            </a:prstGeom>
            <a:ln w="12700">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9" name="Connecteur droit 17"/>
            <p:cNvCxnSpPr/>
            <p:nvPr userDrawn="1"/>
          </p:nvCxnSpPr>
          <p:spPr>
            <a:xfrm>
              <a:off x="6732240" y="3564630"/>
              <a:ext cx="2592288" cy="0"/>
            </a:xfrm>
            <a:prstGeom prst="line">
              <a:avLst/>
            </a:prstGeom>
            <a:ln w="12700">
              <a:solidFill>
                <a:schemeClr val="bg1">
                  <a:lumMod val="65000"/>
                </a:schemeClr>
              </a:solidFill>
            </a:ln>
          </p:spPr>
          <p:style>
            <a:lnRef idx="1">
              <a:schemeClr val="dk1"/>
            </a:lnRef>
            <a:fillRef idx="0">
              <a:schemeClr val="dk1"/>
            </a:fillRef>
            <a:effectRef idx="0">
              <a:schemeClr val="dk1"/>
            </a:effectRef>
            <a:fontRef idx="minor">
              <a:schemeClr val="tx1"/>
            </a:fontRef>
          </p:style>
        </p:cxnSp>
      </p:grpSp>
      <p:sp>
        <p:nvSpPr>
          <p:cNvPr id="4" name="Espace réservé du tableau 3"/>
          <p:cNvSpPr>
            <a:spLocks noGrp="1"/>
          </p:cNvSpPr>
          <p:nvPr>
            <p:ph type="tbl" sz="quarter" idx="14"/>
          </p:nvPr>
        </p:nvSpPr>
        <p:spPr>
          <a:xfrm>
            <a:off x="1104137" y="1627189"/>
            <a:ext cx="6874933" cy="4283322"/>
          </a:xfrm>
        </p:spPr>
        <p:txBody>
          <a:bodyPr/>
          <a:lstStyle/>
          <a:p>
            <a:pPr lvl="0"/>
            <a:r>
              <a:rPr lang="fr-FR" noProof="0" smtClean="0"/>
              <a:t>Cliquez sur l'icône pour ajouter un tableau</a:t>
            </a:r>
            <a:endParaRPr lang="fr-FR" noProof="0"/>
          </a:p>
        </p:txBody>
      </p:sp>
      <p:sp>
        <p:nvSpPr>
          <p:cNvPr id="13" name="Espace réservé pour une image  3"/>
          <p:cNvSpPr>
            <a:spLocks noGrp="1"/>
          </p:cNvSpPr>
          <p:nvPr>
            <p:ph type="pic" sz="quarter" idx="15"/>
          </p:nvPr>
        </p:nvSpPr>
        <p:spPr>
          <a:xfrm>
            <a:off x="467520" y="192614"/>
            <a:ext cx="1649148" cy="1121247"/>
          </a:xfrm>
        </p:spPr>
        <p:txBody>
          <a:bodyPr/>
          <a:lstStyle>
            <a:lvl1pPr>
              <a:defRPr sz="1200"/>
            </a:lvl1pPr>
          </a:lstStyle>
          <a:p>
            <a:pPr lvl="0"/>
            <a:r>
              <a:rPr lang="fr-FR" noProof="0" dirty="0" smtClean="0"/>
              <a:t>Faire glisser l'image vers l'espace réservé ou cliquer sur l'icône pour l'ajouter</a:t>
            </a:r>
            <a:endParaRPr lang="fr-FR" noProof="0" dirty="0"/>
          </a:p>
        </p:txBody>
      </p:sp>
      <p:sp>
        <p:nvSpPr>
          <p:cNvPr id="14" name="Espace réservé du texte 7"/>
          <p:cNvSpPr>
            <a:spLocks noGrp="1"/>
          </p:cNvSpPr>
          <p:nvPr>
            <p:ph type="body" sz="quarter" idx="13"/>
          </p:nvPr>
        </p:nvSpPr>
        <p:spPr>
          <a:xfrm>
            <a:off x="467544" y="404664"/>
            <a:ext cx="8280920" cy="792088"/>
          </a:xfrm>
        </p:spPr>
        <p:txBody>
          <a:bodyPr anchor="b">
            <a:noAutofit/>
          </a:bodyPr>
          <a:lstStyle>
            <a:lvl1pPr algn="r">
              <a:lnSpc>
                <a:spcPts val="3000"/>
              </a:lnSpc>
              <a:buNone/>
              <a:defRPr sz="3000" baseline="0">
                <a:solidFill>
                  <a:srgbClr val="006187"/>
                </a:solidFill>
                <a:latin typeface="Century Gothic" pitchFamily="34" charset="0"/>
              </a:defRPr>
            </a:lvl1pPr>
          </a:lstStyle>
          <a:p>
            <a:pPr lvl="0"/>
            <a:r>
              <a:rPr lang="fr-FR" dirty="0" smtClean="0"/>
              <a:t>Cliquez pour modifier les styles du texte du masque</a:t>
            </a:r>
          </a:p>
        </p:txBody>
      </p:sp>
      <p:sp>
        <p:nvSpPr>
          <p:cNvPr id="10" name="Espace réservé de la date 3"/>
          <p:cNvSpPr>
            <a:spLocks noGrp="1"/>
          </p:cNvSpPr>
          <p:nvPr>
            <p:ph type="dt" sz="half" idx="16"/>
          </p:nvPr>
        </p:nvSpPr>
        <p:spPr>
          <a:xfrm>
            <a:off x="388938" y="6332538"/>
            <a:ext cx="2016125" cy="285750"/>
          </a:xfrm>
          <a:prstGeom prst="rect">
            <a:avLst/>
          </a:prstGeom>
        </p:spPr>
        <p:txBody>
          <a:bodyPr vert="horz" wrap="square" lIns="91440" tIns="45720" rIns="91440" bIns="45720" numCol="1" anchor="t" anchorCtr="0" compatLnSpc="1">
            <a:prstTxWarp prst="textNoShape">
              <a:avLst/>
            </a:prstTxWarp>
          </a:bodyPr>
          <a:lstStyle>
            <a:lvl1pPr>
              <a:defRPr sz="1100" dirty="0" smtClean="0">
                <a:solidFill>
                  <a:srgbClr val="006187"/>
                </a:solidFill>
                <a:latin typeface="Calibri" charset="0"/>
                <a:ea typeface="MS PGothic" charset="0"/>
                <a:cs typeface="MS PGothic" charset="0"/>
              </a:defRPr>
            </a:lvl1pPr>
          </a:lstStyle>
          <a:p>
            <a:pPr>
              <a:defRPr/>
            </a:pPr>
            <a:r>
              <a:rPr lang="fr-FR"/>
              <a:t>Titre de la présentation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com_smartart">
    <p:spTree>
      <p:nvGrpSpPr>
        <p:cNvPr id="1" name=""/>
        <p:cNvGrpSpPr/>
        <p:nvPr/>
      </p:nvGrpSpPr>
      <p:grpSpPr>
        <a:xfrm>
          <a:off x="0" y="0"/>
          <a:ext cx="0" cy="0"/>
          <a:chOff x="0" y="0"/>
          <a:chExt cx="0" cy="0"/>
        </a:xfrm>
      </p:grpSpPr>
      <p:sp>
        <p:nvSpPr>
          <p:cNvPr id="5" name="Espace réservé du numéro de diapositive 5"/>
          <p:cNvSpPr txBox="1">
            <a:spLocks/>
          </p:cNvSpPr>
          <p:nvPr userDrawn="1"/>
        </p:nvSpPr>
        <p:spPr>
          <a:xfrm>
            <a:off x="4148138" y="6324600"/>
            <a:ext cx="847725" cy="261938"/>
          </a:xfrm>
          <a:prstGeom prst="rect">
            <a:avLst/>
          </a:prstGeom>
        </p:spPr>
        <p:txBody>
          <a:bodyPr anchor="ct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defRPr/>
            </a:pPr>
            <a:fld id="{EE1C0DAC-65E5-4EFB-8423-7D676D6C66BC}" type="slidenum">
              <a:rPr lang="fr-FR" sz="1100" smtClean="0">
                <a:solidFill>
                  <a:srgbClr val="006187"/>
                </a:solidFill>
              </a:rPr>
              <a:pPr algn="ctr" eaLnBrk="1" hangingPunct="1">
                <a:defRPr/>
              </a:pPr>
              <a:t>‹N°›</a:t>
            </a:fld>
            <a:endParaRPr lang="fr-FR" sz="1100" dirty="0" smtClean="0">
              <a:solidFill>
                <a:srgbClr val="006187"/>
              </a:solidFill>
            </a:endParaRPr>
          </a:p>
        </p:txBody>
      </p:sp>
      <p:sp>
        <p:nvSpPr>
          <p:cNvPr id="6" name="ZoneTexte 11"/>
          <p:cNvSpPr txBox="1">
            <a:spLocks noChangeArrowheads="1"/>
          </p:cNvSpPr>
          <p:nvPr userDrawn="1"/>
        </p:nvSpPr>
        <p:spPr bwMode="auto">
          <a:xfrm>
            <a:off x="7893050" y="6316663"/>
            <a:ext cx="936625" cy="277812"/>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defRPr/>
            </a:pPr>
            <a:r>
              <a:rPr lang="fr-FR" sz="1200" b="1" dirty="0">
                <a:latin typeface="Century Gothic" charset="0"/>
                <a:cs typeface="Century Gothic" charset="0"/>
              </a:rPr>
              <a:t>DI</a:t>
            </a:r>
            <a:r>
              <a:rPr lang="fr-FR" sz="1200" b="1" dirty="0">
                <a:solidFill>
                  <a:srgbClr val="006187"/>
                </a:solidFill>
                <a:latin typeface="Century Gothic" charset="0"/>
                <a:cs typeface="Century Gothic" charset="0"/>
              </a:rPr>
              <a:t>COM__</a:t>
            </a:r>
          </a:p>
        </p:txBody>
      </p:sp>
      <p:grpSp>
        <p:nvGrpSpPr>
          <p:cNvPr id="7" name="Grouper 15"/>
          <p:cNvGrpSpPr>
            <a:grpSpLocks/>
          </p:cNvGrpSpPr>
          <p:nvPr userDrawn="1"/>
        </p:nvGrpSpPr>
        <p:grpSpPr bwMode="auto">
          <a:xfrm>
            <a:off x="465138" y="1368425"/>
            <a:ext cx="8861425" cy="60325"/>
            <a:chOff x="6732240" y="3564630"/>
            <a:chExt cx="2592288" cy="59350"/>
          </a:xfrm>
        </p:grpSpPr>
        <p:cxnSp>
          <p:nvCxnSpPr>
            <p:cNvPr id="8" name="Connecteur droit 16"/>
            <p:cNvCxnSpPr/>
            <p:nvPr userDrawn="1"/>
          </p:nvCxnSpPr>
          <p:spPr>
            <a:xfrm>
              <a:off x="6732240" y="3623980"/>
              <a:ext cx="2592288" cy="0"/>
            </a:xfrm>
            <a:prstGeom prst="line">
              <a:avLst/>
            </a:prstGeom>
            <a:ln w="12700">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9" name="Connecteur droit 17"/>
            <p:cNvCxnSpPr/>
            <p:nvPr userDrawn="1"/>
          </p:nvCxnSpPr>
          <p:spPr>
            <a:xfrm>
              <a:off x="6732240" y="3564630"/>
              <a:ext cx="2592288" cy="0"/>
            </a:xfrm>
            <a:prstGeom prst="line">
              <a:avLst/>
            </a:prstGeom>
            <a:ln w="12700">
              <a:solidFill>
                <a:schemeClr val="bg1">
                  <a:lumMod val="65000"/>
                </a:schemeClr>
              </a:solidFill>
            </a:ln>
          </p:spPr>
          <p:style>
            <a:lnRef idx="1">
              <a:schemeClr val="dk1"/>
            </a:lnRef>
            <a:fillRef idx="0">
              <a:schemeClr val="dk1"/>
            </a:fillRef>
            <a:effectRef idx="0">
              <a:schemeClr val="dk1"/>
            </a:effectRef>
            <a:fontRef idx="minor">
              <a:schemeClr val="tx1"/>
            </a:fontRef>
          </p:style>
        </p:cxnSp>
      </p:grpSp>
      <p:sp>
        <p:nvSpPr>
          <p:cNvPr id="3" name="Espace réservé du graphique SmartArt 2"/>
          <p:cNvSpPr>
            <a:spLocks noGrp="1"/>
          </p:cNvSpPr>
          <p:nvPr>
            <p:ph type="dgm" sz="quarter" idx="14"/>
          </p:nvPr>
        </p:nvSpPr>
        <p:spPr>
          <a:xfrm>
            <a:off x="1085850" y="1628799"/>
            <a:ext cx="6897689" cy="4279875"/>
          </a:xfrm>
        </p:spPr>
        <p:txBody>
          <a:bodyPr/>
          <a:lstStyle/>
          <a:p>
            <a:pPr lvl="0"/>
            <a:r>
              <a:rPr lang="fr-FR" noProof="0" smtClean="0"/>
              <a:t>Cliquez sur l'icône pour ajouter un graphique SmartArt</a:t>
            </a:r>
            <a:endParaRPr lang="fr-FR" noProof="0" dirty="0"/>
          </a:p>
        </p:txBody>
      </p:sp>
      <p:sp>
        <p:nvSpPr>
          <p:cNvPr id="13" name="Espace réservé pour une image  3"/>
          <p:cNvSpPr>
            <a:spLocks noGrp="1"/>
          </p:cNvSpPr>
          <p:nvPr>
            <p:ph type="pic" sz="quarter" idx="15"/>
          </p:nvPr>
        </p:nvSpPr>
        <p:spPr>
          <a:xfrm>
            <a:off x="467520" y="192614"/>
            <a:ext cx="1649148" cy="1121247"/>
          </a:xfrm>
        </p:spPr>
        <p:txBody>
          <a:bodyPr/>
          <a:lstStyle>
            <a:lvl1pPr>
              <a:defRPr sz="1200"/>
            </a:lvl1pPr>
          </a:lstStyle>
          <a:p>
            <a:pPr lvl="0"/>
            <a:r>
              <a:rPr lang="fr-FR" noProof="0" dirty="0" smtClean="0"/>
              <a:t>Faire glisser l'image vers l'espace réservé ou cliquer sur l'icône pour l'ajouter</a:t>
            </a:r>
            <a:endParaRPr lang="fr-FR" noProof="0" dirty="0"/>
          </a:p>
        </p:txBody>
      </p:sp>
      <p:sp>
        <p:nvSpPr>
          <p:cNvPr id="14" name="Espace réservé du texte 7"/>
          <p:cNvSpPr>
            <a:spLocks noGrp="1"/>
          </p:cNvSpPr>
          <p:nvPr>
            <p:ph type="body" sz="quarter" idx="13"/>
          </p:nvPr>
        </p:nvSpPr>
        <p:spPr>
          <a:xfrm>
            <a:off x="467544" y="404664"/>
            <a:ext cx="8280920" cy="792088"/>
          </a:xfrm>
        </p:spPr>
        <p:txBody>
          <a:bodyPr anchor="b">
            <a:noAutofit/>
          </a:bodyPr>
          <a:lstStyle>
            <a:lvl1pPr algn="r">
              <a:lnSpc>
                <a:spcPts val="3000"/>
              </a:lnSpc>
              <a:buNone/>
              <a:defRPr sz="3000" baseline="0">
                <a:solidFill>
                  <a:srgbClr val="006187"/>
                </a:solidFill>
                <a:latin typeface="Century Gothic" pitchFamily="34" charset="0"/>
              </a:defRPr>
            </a:lvl1pPr>
          </a:lstStyle>
          <a:p>
            <a:pPr lvl="0"/>
            <a:r>
              <a:rPr lang="fr-FR" dirty="0" smtClean="0"/>
              <a:t>Cliquez pour modifier les styles du texte du masque</a:t>
            </a:r>
          </a:p>
        </p:txBody>
      </p:sp>
      <p:sp>
        <p:nvSpPr>
          <p:cNvPr id="10" name="Espace réservé de la date 3"/>
          <p:cNvSpPr>
            <a:spLocks noGrp="1"/>
          </p:cNvSpPr>
          <p:nvPr>
            <p:ph type="dt" sz="half" idx="16"/>
          </p:nvPr>
        </p:nvSpPr>
        <p:spPr>
          <a:xfrm>
            <a:off x="388938" y="6324600"/>
            <a:ext cx="2016125" cy="285750"/>
          </a:xfrm>
          <a:prstGeom prst="rect">
            <a:avLst/>
          </a:prstGeom>
        </p:spPr>
        <p:txBody>
          <a:bodyPr vert="horz" wrap="square" lIns="91440" tIns="45720" rIns="91440" bIns="45720" numCol="1" anchor="t" anchorCtr="0" compatLnSpc="1">
            <a:prstTxWarp prst="textNoShape">
              <a:avLst/>
            </a:prstTxWarp>
          </a:bodyPr>
          <a:lstStyle>
            <a:lvl1pPr>
              <a:defRPr sz="1100" dirty="0" smtClean="0">
                <a:solidFill>
                  <a:srgbClr val="006187"/>
                </a:solidFill>
                <a:latin typeface="Calibri" charset="0"/>
                <a:ea typeface="MS PGothic" charset="0"/>
                <a:cs typeface="MS PGothic" charset="0"/>
              </a:defRPr>
            </a:lvl1pPr>
          </a:lstStyle>
          <a:p>
            <a:pPr>
              <a:defRPr/>
            </a:pPr>
            <a:r>
              <a:rPr lang="fr-FR"/>
              <a:t>Titre de la présentation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68313" y="2603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Lst>
  <p:hf hdr="0" ftr="0"/>
  <p:txStyles>
    <p:titleStyle>
      <a:lvl1pPr algn="ctr" rtl="0" fontAlgn="base">
        <a:spcBef>
          <a:spcPct val="0"/>
        </a:spcBef>
        <a:spcAft>
          <a:spcPct val="0"/>
        </a:spcAft>
        <a:defRPr sz="4400" kern="1200">
          <a:solidFill>
            <a:schemeClr val="tx1"/>
          </a:solidFill>
          <a:latin typeface="+mj-lt"/>
          <a:ea typeface="MS PGothic" pitchFamily="34" charset="-128"/>
          <a:cs typeface="MS PGothic" charset="0"/>
        </a:defRPr>
      </a:lvl1pPr>
      <a:lvl2pPr algn="ctr" rtl="0" fontAlgn="base">
        <a:spcBef>
          <a:spcPct val="0"/>
        </a:spcBef>
        <a:spcAft>
          <a:spcPct val="0"/>
        </a:spcAft>
        <a:defRPr sz="4400">
          <a:solidFill>
            <a:schemeClr val="tx1"/>
          </a:solidFill>
          <a:latin typeface="Calibri" charset="0"/>
          <a:ea typeface="MS PGothic" pitchFamily="34" charset="-128"/>
          <a:cs typeface="MS PGothic" charset="0"/>
        </a:defRPr>
      </a:lvl2pPr>
      <a:lvl3pPr algn="ctr" rtl="0" fontAlgn="base">
        <a:spcBef>
          <a:spcPct val="0"/>
        </a:spcBef>
        <a:spcAft>
          <a:spcPct val="0"/>
        </a:spcAft>
        <a:defRPr sz="4400">
          <a:solidFill>
            <a:schemeClr val="tx1"/>
          </a:solidFill>
          <a:latin typeface="Calibri" charset="0"/>
          <a:ea typeface="MS PGothic" pitchFamily="34" charset="-128"/>
          <a:cs typeface="MS PGothic" charset="0"/>
        </a:defRPr>
      </a:lvl3pPr>
      <a:lvl4pPr algn="ctr" rtl="0" fontAlgn="base">
        <a:spcBef>
          <a:spcPct val="0"/>
        </a:spcBef>
        <a:spcAft>
          <a:spcPct val="0"/>
        </a:spcAft>
        <a:defRPr sz="4400">
          <a:solidFill>
            <a:schemeClr val="tx1"/>
          </a:solidFill>
          <a:latin typeface="Calibri" charset="0"/>
          <a:ea typeface="MS PGothic" pitchFamily="34" charset="-128"/>
          <a:cs typeface="MS PGothic" charset="0"/>
        </a:defRPr>
      </a:lvl4pPr>
      <a:lvl5pPr algn="ctr" rtl="0" fontAlgn="base">
        <a:spcBef>
          <a:spcPct val="0"/>
        </a:spcBef>
        <a:spcAft>
          <a:spcPct val="0"/>
        </a:spcAft>
        <a:defRPr sz="4400">
          <a:solidFill>
            <a:schemeClr val="tx1"/>
          </a:solidFill>
          <a:latin typeface="Calibri" charset="0"/>
          <a:ea typeface="MS PGothic" pitchFamily="34" charset="-128"/>
          <a:cs typeface="MS PGothic" charset="0"/>
        </a:defRPr>
      </a:lvl5pPr>
      <a:lvl6pPr marL="457200" algn="ctr"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177800" indent="-165100" algn="l" rtl="0" fontAlgn="base">
        <a:spcBef>
          <a:spcPct val="20000"/>
        </a:spcBef>
        <a:spcAft>
          <a:spcPct val="0"/>
        </a:spcAft>
        <a:buFont typeface="Lucida Grande"/>
        <a:buChar char="_"/>
        <a:defRPr sz="2800" kern="1200">
          <a:solidFill>
            <a:srgbClr val="00537E"/>
          </a:solidFill>
          <a:latin typeface="+mj-lt"/>
          <a:ea typeface="MS PGothic" pitchFamily="34" charset="-128"/>
          <a:cs typeface="Avant Garde"/>
        </a:defRPr>
      </a:lvl1pPr>
      <a:lvl2pPr marL="438150" indent="-166688" algn="l" rtl="0" fontAlgn="base">
        <a:spcBef>
          <a:spcPct val="20000"/>
        </a:spcBef>
        <a:spcAft>
          <a:spcPct val="0"/>
        </a:spcAft>
        <a:buFont typeface="Arial" charset="0"/>
        <a:buChar char="•"/>
        <a:defRPr sz="2400" kern="1200">
          <a:solidFill>
            <a:schemeClr val="tx1"/>
          </a:solidFill>
          <a:latin typeface="+mn-lt"/>
          <a:ea typeface="MS PGothic" pitchFamily="34" charset="-128"/>
          <a:cs typeface="+mn-cs"/>
        </a:defRPr>
      </a:lvl2pPr>
      <a:lvl3pPr marL="627063" indent="-177800" algn="l" rtl="0" fontAlgn="base">
        <a:spcBef>
          <a:spcPct val="20000"/>
        </a:spcBef>
        <a:spcAft>
          <a:spcPct val="0"/>
        </a:spcAft>
        <a:buClr>
          <a:schemeClr val="tx2"/>
        </a:buClr>
        <a:buFont typeface="Lucida Grande"/>
        <a:buChar char="-"/>
        <a:defRPr sz="2000" kern="1200">
          <a:solidFill>
            <a:srgbClr val="595959"/>
          </a:solidFill>
          <a:latin typeface="+mn-lt"/>
          <a:ea typeface="MS PGothic" pitchFamily="34" charset="-128"/>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7.jpeg"/><Relationship Id="rId4" Type="http://schemas.openxmlformats.org/officeDocument/2006/relationships/image" Target="../media/image4.jpeg"/><Relationship Id="rId9"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42.jpeg"/><Relationship Id="rId3" Type="http://schemas.openxmlformats.org/officeDocument/2006/relationships/image" Target="../media/image28.jpeg"/><Relationship Id="rId7" Type="http://schemas.openxmlformats.org/officeDocument/2006/relationships/image" Target="../media/image38.jpeg"/><Relationship Id="rId12" Type="http://schemas.openxmlformats.org/officeDocument/2006/relationships/image" Target="../media/image41.jpeg"/><Relationship Id="rId2" Type="http://schemas.openxmlformats.org/officeDocument/2006/relationships/image" Target="../media/image27.jpeg"/><Relationship Id="rId1" Type="http://schemas.openxmlformats.org/officeDocument/2006/relationships/slideLayout" Target="../slideLayouts/slideLayout3.xml"/><Relationship Id="rId6" Type="http://schemas.openxmlformats.org/officeDocument/2006/relationships/image" Target="../media/image37.jpeg"/><Relationship Id="rId11" Type="http://schemas.openxmlformats.org/officeDocument/2006/relationships/image" Target="../media/image40.jpeg"/><Relationship Id="rId5" Type="http://schemas.openxmlformats.org/officeDocument/2006/relationships/image" Target="../media/image30.jpeg"/><Relationship Id="rId10" Type="http://schemas.openxmlformats.org/officeDocument/2006/relationships/image" Target="../media/image39.jpeg"/><Relationship Id="rId4" Type="http://schemas.openxmlformats.org/officeDocument/2006/relationships/image" Target="../media/image29.jpeg"/><Relationship Id="rId9"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nvPr>
        </p:nvSpPr>
        <p:spPr>
          <a:xfrm>
            <a:off x="989013" y="3892550"/>
            <a:ext cx="7210425" cy="1008063"/>
          </a:xfrm>
        </p:spPr>
        <p:txBody>
          <a:bodyPr/>
          <a:lstStyle/>
          <a:p>
            <a:pPr>
              <a:defRPr/>
            </a:pPr>
            <a:r>
              <a:rPr lang="fr-FR" b="0" smtClean="0">
                <a:solidFill>
                  <a:schemeClr val="tx1">
                    <a:lumMod val="65000"/>
                    <a:lumOff val="35000"/>
                  </a:schemeClr>
                </a:solidFill>
              </a:rPr>
              <a:t>25 juin 2015 – </a:t>
            </a:r>
            <a:r>
              <a:rPr lang="fr-FR" b="0" cap="none" smtClean="0">
                <a:solidFill>
                  <a:schemeClr val="tx1">
                    <a:lumMod val="65000"/>
                    <a:lumOff val="35000"/>
                  </a:schemeClr>
                </a:solidFill>
              </a:rPr>
              <a:t>2</a:t>
            </a:r>
            <a:r>
              <a:rPr lang="fr-FR" b="0" cap="none" baseline="30000" smtClean="0">
                <a:solidFill>
                  <a:schemeClr val="tx1">
                    <a:lumMod val="65000"/>
                    <a:lumOff val="35000"/>
                  </a:schemeClr>
                </a:solidFill>
              </a:rPr>
              <a:t>e </a:t>
            </a:r>
            <a:r>
              <a:rPr lang="fr-FR" b="0" cap="none" smtClean="0">
                <a:solidFill>
                  <a:schemeClr val="tx1">
                    <a:lumMod val="65000"/>
                    <a:lumOff val="35000"/>
                  </a:schemeClr>
                </a:solidFill>
              </a:rPr>
              <a:t>rencontre des éditeurs publics</a:t>
            </a:r>
            <a:endParaRPr lang="fr-FR" b="0" dirty="0">
              <a:solidFill>
                <a:schemeClr val="tx1">
                  <a:lumMod val="65000"/>
                  <a:lumOff val="35000"/>
                </a:schemeClr>
              </a:solidFill>
            </a:endParaRPr>
          </a:p>
        </p:txBody>
      </p:sp>
      <p:sp>
        <p:nvSpPr>
          <p:cNvPr id="3" name="Titre 2"/>
          <p:cNvSpPr>
            <a:spLocks noGrp="1"/>
          </p:cNvSpPr>
          <p:nvPr>
            <p:ph type="ctrTitle"/>
          </p:nvPr>
        </p:nvSpPr>
        <p:spPr>
          <a:xfrm>
            <a:off x="461963" y="2060575"/>
            <a:ext cx="8193087" cy="1296988"/>
          </a:xfrm>
        </p:spPr>
        <p:txBody>
          <a:bodyPr/>
          <a:lstStyle/>
          <a:p>
            <a:pPr>
              <a:defRPr/>
            </a:pPr>
            <a:r>
              <a:rPr lang="fr-FR" smtClean="0"/>
              <a:t>Production éditoriale </a:t>
            </a:r>
            <a:br>
              <a:rPr lang="fr-FR" smtClean="0"/>
            </a:br>
            <a:r>
              <a:rPr lang="fr-FR" smtClean="0"/>
              <a:t>des ministère sociaux</a:t>
            </a:r>
            <a:endParaRPr lang="fr-FR" dirty="0"/>
          </a:p>
        </p:txBody>
      </p:sp>
    </p:spTree>
  </p:cSld>
  <p:clrMapOvr>
    <a:masterClrMapping/>
  </p:clrMapOvr>
  <p:transition advTm="223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Espace réservé du texte 6"/>
          <p:cNvSpPr>
            <a:spLocks noGrp="1"/>
          </p:cNvSpPr>
          <p:nvPr>
            <p:ph type="body" sz="quarter" idx="14"/>
          </p:nvPr>
        </p:nvSpPr>
        <p:spPr>
          <a:xfrm>
            <a:off x="468313" y="1641475"/>
            <a:ext cx="8186737" cy="4581525"/>
          </a:xfrm>
        </p:spPr>
        <p:txBody>
          <a:bodyPr/>
          <a:lstStyle/>
          <a:p>
            <a:pPr>
              <a:buFont typeface="Lucida Grande"/>
              <a:buNone/>
            </a:pPr>
            <a:r>
              <a:rPr lang="fr-FR" sz="1600" smtClean="0"/>
              <a:t> </a:t>
            </a:r>
          </a:p>
        </p:txBody>
      </p:sp>
      <p:sp>
        <p:nvSpPr>
          <p:cNvPr id="29698" name="Espace réservé du texte 3"/>
          <p:cNvSpPr>
            <a:spLocks noGrp="1"/>
          </p:cNvSpPr>
          <p:nvPr>
            <p:ph type="body" sz="quarter" idx="13"/>
          </p:nvPr>
        </p:nvSpPr>
        <p:spPr>
          <a:xfrm>
            <a:off x="130175" y="404813"/>
            <a:ext cx="8793163" cy="792162"/>
          </a:xfrm>
        </p:spPr>
        <p:txBody>
          <a:bodyPr/>
          <a:lstStyle/>
          <a:p>
            <a:r>
              <a:rPr lang="fr-FR" smtClean="0"/>
              <a:t>Revue « Travail et emploi »</a:t>
            </a:r>
          </a:p>
        </p:txBody>
      </p:sp>
      <p:sp>
        <p:nvSpPr>
          <p:cNvPr id="29699" name="Rectangle 12"/>
          <p:cNvSpPr>
            <a:spLocks noChangeArrowheads="1"/>
          </p:cNvSpPr>
          <p:nvPr/>
        </p:nvSpPr>
        <p:spPr bwMode="auto">
          <a:xfrm>
            <a:off x="449263" y="3663950"/>
            <a:ext cx="8329612" cy="2339975"/>
          </a:xfrm>
          <a:prstGeom prst="rect">
            <a:avLst/>
          </a:prstGeom>
          <a:noFill/>
          <a:ln w="9525">
            <a:noFill/>
            <a:miter lim="800000"/>
            <a:headEnd/>
            <a:tailEnd/>
          </a:ln>
        </p:spPr>
        <p:txBody>
          <a:bodyPr>
            <a:spAutoFit/>
          </a:bodyPr>
          <a:lstStyle/>
          <a:p>
            <a:r>
              <a:rPr lang="fr-FR" b="1">
                <a:ea typeface="MS Mincho" pitchFamily="49" charset="-128"/>
                <a:cs typeface="Times New Roman" pitchFamily="18" charset="0"/>
              </a:rPr>
              <a:t>Date de création : </a:t>
            </a:r>
            <a:r>
              <a:rPr lang="fr-FR">
                <a:ea typeface="MS Mincho" pitchFamily="49" charset="-128"/>
                <a:cs typeface="Times New Roman" pitchFamily="18" charset="0"/>
              </a:rPr>
              <a:t>1979		</a:t>
            </a:r>
            <a:r>
              <a:rPr lang="fr-FR" b="1">
                <a:ea typeface="MS Mincho" pitchFamily="49" charset="-128"/>
                <a:cs typeface="Times New Roman" pitchFamily="18" charset="0"/>
              </a:rPr>
              <a:t>Prix de vente au numéro : </a:t>
            </a:r>
            <a:r>
              <a:rPr lang="fr-FR">
                <a:ea typeface="MS Mincho" pitchFamily="49" charset="-128"/>
                <a:cs typeface="Times New Roman" pitchFamily="18" charset="0"/>
              </a:rPr>
              <a:t>19,90 €</a:t>
            </a:r>
          </a:p>
          <a:p>
            <a:pPr>
              <a:spcBef>
                <a:spcPts val="600"/>
              </a:spcBef>
            </a:pPr>
            <a:r>
              <a:rPr lang="fr-FR" b="1">
                <a:ea typeface="MS Mincho" pitchFamily="49" charset="-128"/>
                <a:cs typeface="Times New Roman" pitchFamily="18" charset="0"/>
              </a:rPr>
              <a:t>Périodicité : </a:t>
            </a:r>
            <a:r>
              <a:rPr lang="fr-FR">
                <a:ea typeface="MS Mincho" pitchFamily="49" charset="-128"/>
                <a:cs typeface="Times New Roman" pitchFamily="18" charset="0"/>
              </a:rPr>
              <a:t>Trimestrielle</a:t>
            </a:r>
            <a:r>
              <a:rPr lang="fr-FR">
                <a:latin typeface="Cambria" pitchFamily="18" charset="0"/>
                <a:ea typeface="MS Mincho" pitchFamily="49" charset="-128"/>
                <a:cs typeface="Times New Roman" pitchFamily="18" charset="0"/>
              </a:rPr>
              <a:t>, </a:t>
            </a:r>
            <a:r>
              <a:rPr lang="fr-FR">
                <a:ea typeface="MS Mincho" pitchFamily="49" charset="-128"/>
                <a:cs typeface="Times New Roman" pitchFamily="18" charset="0"/>
              </a:rPr>
              <a:t>140 numéros parus à ce jour</a:t>
            </a:r>
          </a:p>
          <a:p>
            <a:pPr>
              <a:spcBef>
                <a:spcPts val="600"/>
              </a:spcBef>
            </a:pPr>
            <a:r>
              <a:rPr lang="fr-FR" b="1">
                <a:ea typeface="MS Mincho" pitchFamily="49" charset="-128"/>
                <a:cs typeface="Times New Roman" pitchFamily="18" charset="0"/>
              </a:rPr>
              <a:t>Objectifs éditoriaux :</a:t>
            </a:r>
            <a:r>
              <a:rPr lang="fr-FR">
                <a:ea typeface="MS Mincho" pitchFamily="49" charset="-128"/>
                <a:cs typeface="Times New Roman" pitchFamily="18" charset="0"/>
              </a:rPr>
              <a:t> À caractère pluridisciplinaire et international, cette revue propose des analyses en français de sociologues et économistes du travail et de l’emploi, plus rarement d’historiens, juristes, psychologues, gestionnaires et politistes. </a:t>
            </a:r>
          </a:p>
          <a:p>
            <a:pPr>
              <a:spcBef>
                <a:spcPts val="600"/>
              </a:spcBef>
            </a:pPr>
            <a:r>
              <a:rPr lang="fr-FR" b="1">
                <a:ea typeface="MS Mincho" pitchFamily="49" charset="-128"/>
                <a:cs typeface="Times New Roman" pitchFamily="18" charset="0"/>
              </a:rPr>
              <a:t>Cible principale : </a:t>
            </a:r>
            <a:r>
              <a:rPr lang="fr-FR">
                <a:ea typeface="MS Mincho" pitchFamily="49" charset="-128"/>
                <a:cs typeface="Times New Roman" pitchFamily="18" charset="0"/>
              </a:rPr>
              <a:t>Universitaires, chercheurs</a:t>
            </a:r>
          </a:p>
          <a:p>
            <a:pPr>
              <a:spcBef>
                <a:spcPts val="600"/>
              </a:spcBef>
            </a:pPr>
            <a:r>
              <a:rPr lang="fr-FR" b="1">
                <a:ea typeface="MS Mincho" pitchFamily="49" charset="-128"/>
                <a:cs typeface="Times New Roman" pitchFamily="18" charset="0"/>
              </a:rPr>
              <a:t>Cible secondaire : </a:t>
            </a:r>
            <a:r>
              <a:rPr lang="fr-FR"/>
              <a:t>Professionnels, acteurs sociaux</a:t>
            </a:r>
            <a:endParaRPr lang="fr-FR">
              <a:ea typeface="MS Mincho" pitchFamily="49" charset="-128"/>
            </a:endParaRPr>
          </a:p>
        </p:txBody>
      </p:sp>
      <p:pic>
        <p:nvPicPr>
          <p:cNvPr id="29700" name="Image 7" descr="Travail-et-emploi_138.jpg"/>
          <p:cNvPicPr>
            <a:picLocks noChangeAspect="1"/>
          </p:cNvPicPr>
          <p:nvPr/>
        </p:nvPicPr>
        <p:blipFill>
          <a:blip r:embed="rId3"/>
          <a:srcRect/>
          <a:stretch>
            <a:fillRect/>
          </a:stretch>
        </p:blipFill>
        <p:spPr bwMode="auto">
          <a:xfrm>
            <a:off x="601663" y="1774825"/>
            <a:ext cx="1255712" cy="180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quarter" idx="14"/>
          </p:nvPr>
        </p:nvSpPr>
        <p:spPr>
          <a:xfrm>
            <a:off x="468313" y="1485900"/>
            <a:ext cx="8501062" cy="4975225"/>
          </a:xfrm>
        </p:spPr>
        <p:txBody>
          <a:bodyPr/>
          <a:lstStyle/>
          <a:p>
            <a:pPr lvl="1">
              <a:buFont typeface="Arial"/>
              <a:buNone/>
              <a:defRPr/>
            </a:pPr>
            <a:endParaRPr lang="fr-FR" sz="2000" b="1" dirty="0" smtClean="0">
              <a:solidFill>
                <a:schemeClr val="accent2"/>
              </a:solidFill>
            </a:endParaRPr>
          </a:p>
          <a:p>
            <a:pPr lvl="1">
              <a:buFont typeface="Arial"/>
              <a:buNone/>
              <a:defRPr/>
            </a:pPr>
            <a:r>
              <a:rPr lang="fr-FR" sz="2000" dirty="0" smtClean="0">
                <a:solidFill>
                  <a:schemeClr val="accent4"/>
                </a:solidFill>
              </a:rPr>
              <a:t>	</a:t>
            </a:r>
            <a:r>
              <a:rPr lang="fr-FR" sz="2000" dirty="0" smtClean="0"/>
              <a:t>	</a:t>
            </a:r>
            <a:endParaRPr lang="fr-FR" sz="2000" dirty="0"/>
          </a:p>
        </p:txBody>
      </p:sp>
      <p:sp>
        <p:nvSpPr>
          <p:cNvPr id="31746" name="Espace réservé du texte 3"/>
          <p:cNvSpPr>
            <a:spLocks noGrp="1"/>
          </p:cNvSpPr>
          <p:nvPr>
            <p:ph type="body" sz="quarter" idx="13"/>
          </p:nvPr>
        </p:nvSpPr>
        <p:spPr>
          <a:xfrm>
            <a:off x="468313" y="404813"/>
            <a:ext cx="8280400" cy="792162"/>
          </a:xfrm>
        </p:spPr>
        <p:txBody>
          <a:bodyPr/>
          <a:lstStyle/>
          <a:p>
            <a:r>
              <a:rPr lang="fr-FR" smtClean="0"/>
              <a:t>Les chantiers en cours </a:t>
            </a:r>
            <a:br>
              <a:rPr lang="fr-FR" smtClean="0"/>
            </a:br>
            <a:r>
              <a:rPr lang="fr-FR" smtClean="0">
                <a:solidFill>
                  <a:srgbClr val="42B867"/>
                </a:solidFill>
              </a:rPr>
              <a:t>et les chantiers à venir en 2016</a:t>
            </a:r>
          </a:p>
        </p:txBody>
      </p:sp>
      <p:grpSp>
        <p:nvGrpSpPr>
          <p:cNvPr id="10" name="Groupe 37"/>
          <p:cNvGrpSpPr>
            <a:grpSpLocks/>
          </p:cNvGrpSpPr>
          <p:nvPr/>
        </p:nvGrpSpPr>
        <p:grpSpPr bwMode="auto">
          <a:xfrm>
            <a:off x="587375" y="1435100"/>
            <a:ext cx="3824288" cy="2613025"/>
            <a:chOff x="586740" y="1435101"/>
            <a:chExt cx="3825240" cy="2613659"/>
          </a:xfrm>
        </p:grpSpPr>
        <p:sp>
          <p:nvSpPr>
            <p:cNvPr id="33" name="Rectangle 32"/>
            <p:cNvSpPr/>
            <p:nvPr/>
          </p:nvSpPr>
          <p:spPr>
            <a:xfrm>
              <a:off x="2347716" y="2548209"/>
              <a:ext cx="2064264" cy="1500551"/>
            </a:xfrm>
            <a:prstGeom prst="rect">
              <a:avLst/>
            </a:prstGeom>
            <a:noFill/>
            <a:ln>
              <a:solidFill>
                <a:srgbClr val="42B86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37" name="Connecteur droit avec flèche 36"/>
            <p:cNvCxnSpPr/>
            <p:nvPr/>
          </p:nvCxnSpPr>
          <p:spPr>
            <a:xfrm flipV="1">
              <a:off x="2598604" y="2295735"/>
              <a:ext cx="0" cy="266765"/>
            </a:xfrm>
            <a:prstGeom prst="straightConnector1">
              <a:avLst/>
            </a:prstGeom>
            <a:ln w="15875">
              <a:solidFill>
                <a:srgbClr val="42B867"/>
              </a:solidFill>
              <a:tailEnd type="arrow"/>
            </a:ln>
          </p:spPr>
          <p:style>
            <a:lnRef idx="1">
              <a:schemeClr val="accent1"/>
            </a:lnRef>
            <a:fillRef idx="0">
              <a:schemeClr val="accent1"/>
            </a:fillRef>
            <a:effectRef idx="0">
              <a:schemeClr val="accent1"/>
            </a:effectRef>
            <a:fontRef idx="minor">
              <a:schemeClr val="tx1"/>
            </a:fontRef>
          </p:style>
        </p:cxnSp>
        <p:sp>
          <p:nvSpPr>
            <p:cNvPr id="31778" name="ZoneTexte 40"/>
            <p:cNvSpPr txBox="1">
              <a:spLocks noChangeArrowheads="1"/>
            </p:cNvSpPr>
            <p:nvPr/>
          </p:nvSpPr>
          <p:spPr bwMode="auto">
            <a:xfrm>
              <a:off x="586740" y="1435101"/>
              <a:ext cx="3284220" cy="954107"/>
            </a:xfrm>
            <a:prstGeom prst="rect">
              <a:avLst/>
            </a:prstGeom>
            <a:noFill/>
            <a:ln w="9525">
              <a:noFill/>
              <a:miter lim="800000"/>
              <a:headEnd/>
              <a:tailEnd/>
            </a:ln>
          </p:spPr>
          <p:txBody>
            <a:bodyPr>
              <a:spAutoFit/>
            </a:bodyPr>
            <a:lstStyle/>
            <a:p>
              <a:pPr algn="r"/>
              <a:r>
                <a:rPr lang="fr-FR" sz="1400">
                  <a:solidFill>
                    <a:srgbClr val="42B867"/>
                  </a:solidFill>
                </a:rPr>
                <a:t>Abandon des collections, adaptation </a:t>
              </a:r>
              <a:br>
                <a:rPr lang="fr-FR" sz="1400">
                  <a:solidFill>
                    <a:srgbClr val="42B867"/>
                  </a:solidFill>
                </a:rPr>
              </a:br>
              <a:r>
                <a:rPr lang="fr-FR" sz="1400">
                  <a:solidFill>
                    <a:srgbClr val="42B867"/>
                  </a:solidFill>
                </a:rPr>
                <a:t>des contenus des titres les plus porteurs en vue d’un glissement dans la collection les indispensables </a:t>
              </a:r>
            </a:p>
          </p:txBody>
        </p:sp>
      </p:grpSp>
      <p:grpSp>
        <p:nvGrpSpPr>
          <p:cNvPr id="13" name="Groupe 55"/>
          <p:cNvGrpSpPr>
            <a:grpSpLocks/>
          </p:cNvGrpSpPr>
          <p:nvPr/>
        </p:nvGrpSpPr>
        <p:grpSpPr bwMode="auto">
          <a:xfrm>
            <a:off x="901700" y="2451100"/>
            <a:ext cx="1651000" cy="4079875"/>
            <a:chOff x="901700" y="2451100"/>
            <a:chExt cx="1651000" cy="4079220"/>
          </a:xfrm>
        </p:grpSpPr>
        <p:sp>
          <p:nvSpPr>
            <p:cNvPr id="31773" name="ZoneTexte 44"/>
            <p:cNvSpPr txBox="1">
              <a:spLocks noChangeArrowheads="1"/>
            </p:cNvSpPr>
            <p:nvPr/>
          </p:nvSpPr>
          <p:spPr bwMode="auto">
            <a:xfrm>
              <a:off x="901700" y="6007100"/>
              <a:ext cx="1651000" cy="523220"/>
            </a:xfrm>
            <a:prstGeom prst="rect">
              <a:avLst/>
            </a:prstGeom>
            <a:noFill/>
            <a:ln w="9525">
              <a:noFill/>
              <a:miter lim="800000"/>
              <a:headEnd/>
              <a:tailEnd/>
            </a:ln>
          </p:spPr>
          <p:txBody>
            <a:bodyPr>
              <a:spAutoFit/>
            </a:bodyPr>
            <a:lstStyle/>
            <a:p>
              <a:r>
                <a:rPr lang="fr-FR" sz="1400">
                  <a:solidFill>
                    <a:srgbClr val="42B867"/>
                  </a:solidFill>
                </a:rPr>
                <a:t>Modernisation </a:t>
              </a:r>
              <a:br>
                <a:rPr lang="fr-FR" sz="1400">
                  <a:solidFill>
                    <a:srgbClr val="42B867"/>
                  </a:solidFill>
                </a:rPr>
              </a:br>
              <a:r>
                <a:rPr lang="fr-FR" sz="1400">
                  <a:solidFill>
                    <a:srgbClr val="42B867"/>
                  </a:solidFill>
                </a:rPr>
                <a:t>des maquettes</a:t>
              </a:r>
            </a:p>
          </p:txBody>
        </p:sp>
        <p:sp>
          <p:nvSpPr>
            <p:cNvPr id="46" name="Rectangle 45"/>
            <p:cNvSpPr/>
            <p:nvPr/>
          </p:nvSpPr>
          <p:spPr>
            <a:xfrm>
              <a:off x="1003300" y="2451100"/>
              <a:ext cx="1219200" cy="3390356"/>
            </a:xfrm>
            <a:prstGeom prst="rect">
              <a:avLst/>
            </a:prstGeom>
            <a:noFill/>
            <a:ln>
              <a:solidFill>
                <a:srgbClr val="42B86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54" name="Connecteur droit avec flèche 53"/>
            <p:cNvCxnSpPr/>
            <p:nvPr/>
          </p:nvCxnSpPr>
          <p:spPr>
            <a:xfrm flipH="1">
              <a:off x="1447800" y="5839869"/>
              <a:ext cx="3175" cy="233325"/>
            </a:xfrm>
            <a:prstGeom prst="straightConnector1">
              <a:avLst/>
            </a:prstGeom>
            <a:ln w="15875">
              <a:solidFill>
                <a:srgbClr val="42B867"/>
              </a:solidFill>
              <a:tailEnd type="arrow"/>
            </a:ln>
          </p:spPr>
          <p:style>
            <a:lnRef idx="1">
              <a:schemeClr val="accent1"/>
            </a:lnRef>
            <a:fillRef idx="0">
              <a:schemeClr val="accent1"/>
            </a:fillRef>
            <a:effectRef idx="0">
              <a:schemeClr val="accent1"/>
            </a:effectRef>
            <a:fontRef idx="minor">
              <a:schemeClr val="tx1"/>
            </a:fontRef>
          </p:style>
        </p:cxnSp>
      </p:grpSp>
      <p:grpSp>
        <p:nvGrpSpPr>
          <p:cNvPr id="62" name="Groupe 61"/>
          <p:cNvGrpSpPr>
            <a:grpSpLocks/>
          </p:cNvGrpSpPr>
          <p:nvPr/>
        </p:nvGrpSpPr>
        <p:grpSpPr bwMode="auto">
          <a:xfrm>
            <a:off x="203200" y="1774825"/>
            <a:ext cx="8747125" cy="4616450"/>
            <a:chOff x="203200" y="1775461"/>
            <a:chExt cx="8747124" cy="4615617"/>
          </a:xfrm>
        </p:grpSpPr>
        <p:pic>
          <p:nvPicPr>
            <p:cNvPr id="31758" name="Image 4" descr="D:\Utilisateurs\mschweitzer\AppData\Local\Microsoft\Windows\Temporary Internet Files\OLK7445\couv IRP (2012) copie.jpg"/>
            <p:cNvPicPr>
              <a:picLocks noChangeAspect="1"/>
            </p:cNvPicPr>
            <p:nvPr/>
          </p:nvPicPr>
          <p:blipFill>
            <a:blip r:embed="rId3"/>
            <a:srcRect/>
            <a:stretch>
              <a:fillRect/>
            </a:stretch>
          </p:blipFill>
          <p:spPr bwMode="auto">
            <a:xfrm>
              <a:off x="2428755" y="2651640"/>
              <a:ext cx="869096" cy="1244000"/>
            </a:xfrm>
            <a:prstGeom prst="rect">
              <a:avLst/>
            </a:prstGeom>
            <a:noFill/>
            <a:ln w="9525">
              <a:noFill/>
              <a:miter lim="800000"/>
              <a:headEnd/>
              <a:tailEnd/>
            </a:ln>
          </p:spPr>
        </p:pic>
        <p:pic>
          <p:nvPicPr>
            <p:cNvPr id="31759" name="Image 5" descr="Couv_Guide apprenti_#F4369A.jpg"/>
            <p:cNvPicPr>
              <a:picLocks noChangeAspect="1"/>
            </p:cNvPicPr>
            <p:nvPr/>
          </p:nvPicPr>
          <p:blipFill>
            <a:blip r:embed="rId4"/>
            <a:srcRect/>
            <a:stretch>
              <a:fillRect/>
            </a:stretch>
          </p:blipFill>
          <p:spPr bwMode="auto">
            <a:xfrm>
              <a:off x="4940269" y="2607996"/>
              <a:ext cx="731429" cy="1242212"/>
            </a:xfrm>
            <a:prstGeom prst="rect">
              <a:avLst/>
            </a:prstGeom>
            <a:noFill/>
            <a:ln w="9525">
              <a:noFill/>
              <a:miter lim="800000"/>
              <a:headEnd/>
              <a:tailEnd/>
            </a:ln>
          </p:spPr>
        </p:pic>
        <p:pic>
          <p:nvPicPr>
            <p:cNvPr id="31760" name="Image 7" descr="Une Couv GPDT_2015_HD.jpg"/>
            <p:cNvPicPr>
              <a:picLocks noChangeAspect="1"/>
            </p:cNvPicPr>
            <p:nvPr/>
          </p:nvPicPr>
          <p:blipFill>
            <a:blip r:embed="rId5"/>
            <a:srcRect/>
            <a:stretch>
              <a:fillRect/>
            </a:stretch>
          </p:blipFill>
          <p:spPr bwMode="auto">
            <a:xfrm>
              <a:off x="6055235" y="2606046"/>
              <a:ext cx="907957" cy="1285979"/>
            </a:xfrm>
            <a:prstGeom prst="rect">
              <a:avLst/>
            </a:prstGeom>
            <a:noFill/>
            <a:ln w="9525">
              <a:noFill/>
              <a:miter lim="800000"/>
              <a:headEnd/>
              <a:tailEnd/>
            </a:ln>
          </p:spPr>
        </p:pic>
        <p:pic>
          <p:nvPicPr>
            <p:cNvPr id="31761" name="Image 8" descr="D:\Utilisateurs\mschweitzer\AppData\Local\Microsoft\Windows\Temporary Internet Files\OLK7445\Une_couv harcelement_2013.jpg"/>
            <p:cNvPicPr>
              <a:picLocks noChangeAspect="1"/>
            </p:cNvPicPr>
            <p:nvPr/>
          </p:nvPicPr>
          <p:blipFill>
            <a:blip r:embed="rId6"/>
            <a:srcRect/>
            <a:stretch>
              <a:fillRect/>
            </a:stretch>
          </p:blipFill>
          <p:spPr bwMode="auto">
            <a:xfrm>
              <a:off x="3363595" y="2645030"/>
              <a:ext cx="853440" cy="1214811"/>
            </a:xfrm>
            <a:prstGeom prst="rect">
              <a:avLst/>
            </a:prstGeom>
            <a:noFill/>
            <a:ln w="9525">
              <a:noFill/>
              <a:miter lim="800000"/>
              <a:headEnd/>
              <a:tailEnd/>
            </a:ln>
          </p:spPr>
        </p:pic>
        <p:pic>
          <p:nvPicPr>
            <p:cNvPr id="31762" name="Picture 1" descr="D:\Utilisateurs\mschweitzer\AppData\Local\Microsoft\Windows\Temporary Internet Files\OLK7445\adultes hand_OK.jpg"/>
            <p:cNvPicPr>
              <a:picLocks noChangeAspect="1" noChangeArrowheads="1"/>
            </p:cNvPicPr>
            <p:nvPr/>
          </p:nvPicPr>
          <p:blipFill>
            <a:blip r:embed="rId7"/>
            <a:srcRect/>
            <a:stretch>
              <a:fillRect/>
            </a:stretch>
          </p:blipFill>
          <p:spPr bwMode="auto">
            <a:xfrm>
              <a:off x="4961767" y="4415804"/>
              <a:ext cx="830824" cy="1237183"/>
            </a:xfrm>
            <a:prstGeom prst="rect">
              <a:avLst/>
            </a:prstGeom>
            <a:noFill/>
            <a:ln w="9525">
              <a:solidFill>
                <a:srgbClr val="00537E"/>
              </a:solidFill>
              <a:miter lim="800000"/>
              <a:headEnd/>
              <a:tailEnd/>
            </a:ln>
          </p:spPr>
        </p:pic>
        <p:grpSp>
          <p:nvGrpSpPr>
            <p:cNvPr id="31763" name="Groupe 47"/>
            <p:cNvGrpSpPr>
              <a:grpSpLocks/>
            </p:cNvGrpSpPr>
            <p:nvPr/>
          </p:nvGrpSpPr>
          <p:grpSpPr bwMode="auto">
            <a:xfrm>
              <a:off x="203200" y="1775461"/>
              <a:ext cx="8747124" cy="4615617"/>
              <a:chOff x="38818" y="1788161"/>
              <a:chExt cx="8930639" cy="4615617"/>
            </a:xfrm>
          </p:grpSpPr>
          <p:cxnSp>
            <p:nvCxnSpPr>
              <p:cNvPr id="12" name="Connecteur droit 11"/>
              <p:cNvCxnSpPr/>
              <p:nvPr/>
            </p:nvCxnSpPr>
            <p:spPr>
              <a:xfrm flipH="1">
                <a:off x="4632181" y="2134174"/>
                <a:ext cx="1621" cy="4029936"/>
              </a:xfrm>
              <a:prstGeom prst="line">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768" name="ZoneTexte 14"/>
              <p:cNvSpPr txBox="1">
                <a:spLocks noChangeArrowheads="1"/>
              </p:cNvSpPr>
              <p:nvPr/>
            </p:nvSpPr>
            <p:spPr bwMode="auto">
              <a:xfrm>
                <a:off x="8116017" y="3832861"/>
                <a:ext cx="853440" cy="523220"/>
              </a:xfrm>
              <a:prstGeom prst="rect">
                <a:avLst/>
              </a:prstGeom>
              <a:noFill/>
              <a:ln w="9525">
                <a:noFill/>
                <a:miter lim="800000"/>
                <a:headEnd/>
                <a:tailEnd/>
              </a:ln>
            </p:spPr>
            <p:txBody>
              <a:bodyPr>
                <a:spAutoFit/>
              </a:bodyPr>
              <a:lstStyle/>
              <a:p>
                <a:r>
                  <a:rPr lang="fr-FR" sz="1400" b="1"/>
                  <a:t>Grand public</a:t>
                </a:r>
              </a:p>
            </p:txBody>
          </p:sp>
          <p:sp>
            <p:nvSpPr>
              <p:cNvPr id="31769" name="ZoneTexte 15"/>
              <p:cNvSpPr txBox="1">
                <a:spLocks noChangeArrowheads="1"/>
              </p:cNvSpPr>
              <p:nvPr/>
            </p:nvSpPr>
            <p:spPr bwMode="auto">
              <a:xfrm>
                <a:off x="38818" y="4011973"/>
                <a:ext cx="853440" cy="307777"/>
              </a:xfrm>
              <a:prstGeom prst="rect">
                <a:avLst/>
              </a:prstGeom>
              <a:noFill/>
              <a:ln w="9525">
                <a:noFill/>
                <a:miter lim="800000"/>
                <a:headEnd/>
                <a:tailEnd/>
              </a:ln>
            </p:spPr>
            <p:txBody>
              <a:bodyPr>
                <a:spAutoFit/>
              </a:bodyPr>
              <a:lstStyle/>
              <a:p>
                <a:pPr algn="ctr"/>
                <a:r>
                  <a:rPr lang="fr-FR" sz="1400" b="1"/>
                  <a:t>Experts</a:t>
                </a:r>
              </a:p>
            </p:txBody>
          </p:sp>
          <p:cxnSp>
            <p:nvCxnSpPr>
              <p:cNvPr id="18" name="Connecteur droit avec flèche 17"/>
              <p:cNvCxnSpPr>
                <a:stCxn id="31769" idx="3"/>
              </p:cNvCxnSpPr>
              <p:nvPr/>
            </p:nvCxnSpPr>
            <p:spPr>
              <a:xfrm>
                <a:off x="892983" y="4165807"/>
                <a:ext cx="7261209" cy="1746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771" name="ZoneTexte 22"/>
              <p:cNvSpPr txBox="1">
                <a:spLocks noChangeArrowheads="1"/>
              </p:cNvSpPr>
              <p:nvPr/>
            </p:nvSpPr>
            <p:spPr bwMode="auto">
              <a:xfrm>
                <a:off x="3521158" y="6096001"/>
                <a:ext cx="2438400" cy="307777"/>
              </a:xfrm>
              <a:prstGeom prst="rect">
                <a:avLst/>
              </a:prstGeom>
              <a:noFill/>
              <a:ln w="9525">
                <a:noFill/>
                <a:miter lim="800000"/>
                <a:headEnd/>
                <a:tailEnd/>
              </a:ln>
            </p:spPr>
            <p:txBody>
              <a:bodyPr>
                <a:spAutoFit/>
              </a:bodyPr>
              <a:lstStyle/>
              <a:p>
                <a:r>
                  <a:rPr lang="fr-FR" sz="1400" b="1"/>
                  <a:t>Champs sanitaire &amp; social</a:t>
                </a:r>
              </a:p>
            </p:txBody>
          </p:sp>
          <p:sp>
            <p:nvSpPr>
              <p:cNvPr id="31772" name="ZoneTexte 23"/>
              <p:cNvSpPr txBox="1">
                <a:spLocks noChangeArrowheads="1"/>
              </p:cNvSpPr>
              <p:nvPr/>
            </p:nvSpPr>
            <p:spPr bwMode="auto">
              <a:xfrm>
                <a:off x="3694687" y="1788161"/>
                <a:ext cx="2438400" cy="307777"/>
              </a:xfrm>
              <a:prstGeom prst="rect">
                <a:avLst/>
              </a:prstGeom>
              <a:noFill/>
              <a:ln w="9525">
                <a:noFill/>
                <a:miter lim="800000"/>
                <a:headEnd/>
                <a:tailEnd/>
              </a:ln>
            </p:spPr>
            <p:txBody>
              <a:bodyPr>
                <a:spAutoFit/>
              </a:bodyPr>
              <a:lstStyle/>
              <a:p>
                <a:r>
                  <a:rPr lang="fr-FR" sz="1400" b="1"/>
                  <a:t>Champs travail &amp; emploi</a:t>
                </a:r>
              </a:p>
            </p:txBody>
          </p:sp>
        </p:grpSp>
        <p:pic>
          <p:nvPicPr>
            <p:cNvPr id="31764" name="Image 25" descr="RFAS_2014_4.jpg"/>
            <p:cNvPicPr>
              <a:picLocks noChangeAspect="1"/>
            </p:cNvPicPr>
            <p:nvPr/>
          </p:nvPicPr>
          <p:blipFill>
            <a:blip r:embed="rId8"/>
            <a:srcRect/>
            <a:stretch>
              <a:fillRect/>
            </a:stretch>
          </p:blipFill>
          <p:spPr bwMode="auto">
            <a:xfrm>
              <a:off x="1150511" y="4422143"/>
              <a:ext cx="830233" cy="1247117"/>
            </a:xfrm>
            <a:prstGeom prst="rect">
              <a:avLst/>
            </a:prstGeom>
            <a:noFill/>
            <a:ln w="9525">
              <a:noFill/>
              <a:miter lim="800000"/>
              <a:headEnd/>
              <a:tailEnd/>
            </a:ln>
          </p:spPr>
        </p:pic>
        <p:pic>
          <p:nvPicPr>
            <p:cNvPr id="31765" name="Image 26" descr="Travail-et-emploi_138.jpg"/>
            <p:cNvPicPr>
              <a:picLocks noChangeAspect="1"/>
            </p:cNvPicPr>
            <p:nvPr/>
          </p:nvPicPr>
          <p:blipFill>
            <a:blip r:embed="rId9"/>
            <a:srcRect/>
            <a:stretch>
              <a:fillRect/>
            </a:stretch>
          </p:blipFill>
          <p:spPr bwMode="auto">
            <a:xfrm>
              <a:off x="1091571" y="2644143"/>
              <a:ext cx="867918" cy="1243584"/>
            </a:xfrm>
            <a:prstGeom prst="rect">
              <a:avLst/>
            </a:prstGeom>
            <a:noFill/>
            <a:ln w="9525">
              <a:noFill/>
              <a:miter lim="800000"/>
              <a:headEnd/>
              <a:tailEnd/>
            </a:ln>
          </p:spPr>
        </p:pic>
        <p:pic>
          <p:nvPicPr>
            <p:cNvPr id="31766" name="Image 31" descr="Une_AidantFamilial_2013_BD.jpg"/>
            <p:cNvPicPr>
              <a:picLocks noChangeAspect="1"/>
            </p:cNvPicPr>
            <p:nvPr/>
          </p:nvPicPr>
          <p:blipFill>
            <a:blip r:embed="rId10"/>
            <a:srcRect/>
            <a:stretch>
              <a:fillRect/>
            </a:stretch>
          </p:blipFill>
          <p:spPr bwMode="auto">
            <a:xfrm>
              <a:off x="6043143" y="4362171"/>
              <a:ext cx="890588" cy="1267778"/>
            </a:xfrm>
            <a:prstGeom prst="rect">
              <a:avLst/>
            </a:prstGeom>
            <a:noFill/>
            <a:ln w="9525">
              <a:noFill/>
              <a:miter lim="800000"/>
              <a:headEnd/>
              <a:tailEnd/>
            </a:ln>
          </p:spPr>
        </p:pic>
      </p:grpSp>
      <p:grpSp>
        <p:nvGrpSpPr>
          <p:cNvPr id="65" name="Groupe 64"/>
          <p:cNvGrpSpPr>
            <a:grpSpLocks/>
          </p:cNvGrpSpPr>
          <p:nvPr/>
        </p:nvGrpSpPr>
        <p:grpSpPr bwMode="auto">
          <a:xfrm>
            <a:off x="5851525" y="2430463"/>
            <a:ext cx="2362200" cy="3475037"/>
            <a:chOff x="5852160" y="2430780"/>
            <a:chExt cx="2362200" cy="3474720"/>
          </a:xfrm>
        </p:grpSpPr>
        <p:sp>
          <p:nvSpPr>
            <p:cNvPr id="31" name="Ellipse 30"/>
            <p:cNvSpPr/>
            <p:nvPr/>
          </p:nvSpPr>
          <p:spPr>
            <a:xfrm>
              <a:off x="5852160" y="2430780"/>
              <a:ext cx="1311275" cy="347472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34" name="Connecteur droit avec flèche 33"/>
            <p:cNvCxnSpPr/>
            <p:nvPr/>
          </p:nvCxnSpPr>
          <p:spPr>
            <a:xfrm>
              <a:off x="7109460" y="3353033"/>
              <a:ext cx="350838" cy="7937"/>
            </a:xfrm>
            <a:prstGeom prst="straightConnector1">
              <a:avLst/>
            </a:prstGeom>
            <a:ln w="158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31757" name="ZoneTexte 34"/>
            <p:cNvSpPr txBox="1">
              <a:spLocks noChangeArrowheads="1"/>
            </p:cNvSpPr>
            <p:nvPr/>
          </p:nvSpPr>
          <p:spPr bwMode="auto">
            <a:xfrm>
              <a:off x="7414260" y="3177540"/>
              <a:ext cx="800100" cy="307777"/>
            </a:xfrm>
            <a:prstGeom prst="rect">
              <a:avLst/>
            </a:prstGeom>
            <a:noFill/>
            <a:ln w="9525">
              <a:noFill/>
              <a:miter lim="800000"/>
              <a:headEnd/>
              <a:tailEnd/>
            </a:ln>
          </p:spPr>
          <p:txBody>
            <a:bodyPr>
              <a:spAutoFit/>
            </a:bodyPr>
            <a:lstStyle/>
            <a:p>
              <a:r>
                <a:rPr lang="fr-FR" sz="1400">
                  <a:solidFill>
                    <a:schemeClr val="tx2"/>
                  </a:solidFill>
                </a:rPr>
                <a:t>Fusion</a:t>
              </a:r>
            </a:p>
          </p:txBody>
        </p:sp>
      </p:grpSp>
      <p:grpSp>
        <p:nvGrpSpPr>
          <p:cNvPr id="66" name="Groupe 65"/>
          <p:cNvGrpSpPr>
            <a:grpSpLocks/>
          </p:cNvGrpSpPr>
          <p:nvPr/>
        </p:nvGrpSpPr>
        <p:grpSpPr bwMode="auto">
          <a:xfrm>
            <a:off x="4854575" y="2147888"/>
            <a:ext cx="4289425" cy="3822700"/>
            <a:chOff x="4853940" y="2147570"/>
            <a:chExt cx="4290060" cy="3822700"/>
          </a:xfrm>
        </p:grpSpPr>
        <p:sp>
          <p:nvSpPr>
            <p:cNvPr id="67" name="Rectangle 66"/>
            <p:cNvSpPr/>
            <p:nvPr/>
          </p:nvSpPr>
          <p:spPr>
            <a:xfrm>
              <a:off x="4853940" y="2366645"/>
              <a:ext cx="2384778" cy="360362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68" name="Connecteur droit avec flèche 67"/>
            <p:cNvCxnSpPr/>
            <p:nvPr/>
          </p:nvCxnSpPr>
          <p:spPr>
            <a:xfrm>
              <a:off x="7230780" y="2536507"/>
              <a:ext cx="465206" cy="0"/>
            </a:xfrm>
            <a:prstGeom prst="straightConnector1">
              <a:avLst/>
            </a:prstGeom>
            <a:ln w="158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31754" name="ZoneTexte 68"/>
            <p:cNvSpPr txBox="1">
              <a:spLocks noChangeArrowheads="1"/>
            </p:cNvSpPr>
            <p:nvPr/>
          </p:nvSpPr>
          <p:spPr bwMode="auto">
            <a:xfrm>
              <a:off x="7658100" y="2147570"/>
              <a:ext cx="1485900" cy="738664"/>
            </a:xfrm>
            <a:prstGeom prst="rect">
              <a:avLst/>
            </a:prstGeom>
            <a:noFill/>
            <a:ln w="9525">
              <a:noFill/>
              <a:miter lim="800000"/>
              <a:headEnd/>
              <a:tailEnd/>
            </a:ln>
          </p:spPr>
          <p:txBody>
            <a:bodyPr>
              <a:spAutoFit/>
            </a:bodyPr>
            <a:lstStyle/>
            <a:p>
              <a:r>
                <a:rPr lang="fr-FR" sz="1400">
                  <a:solidFill>
                    <a:srgbClr val="00537E"/>
                  </a:solidFill>
                </a:rPr>
                <a:t>Augmentation </a:t>
              </a:r>
              <a:br>
                <a:rPr lang="fr-FR" sz="1400">
                  <a:solidFill>
                    <a:srgbClr val="00537E"/>
                  </a:solidFill>
                </a:rPr>
              </a:br>
              <a:r>
                <a:rPr lang="fr-FR" sz="1400">
                  <a:solidFill>
                    <a:srgbClr val="00537E"/>
                  </a:solidFill>
                </a:rPr>
                <a:t>de la profondeur </a:t>
              </a:r>
              <a:br>
                <a:rPr lang="fr-FR" sz="1400">
                  <a:solidFill>
                    <a:srgbClr val="00537E"/>
                  </a:solidFill>
                </a:rPr>
              </a:br>
              <a:r>
                <a:rPr lang="fr-FR" sz="1400">
                  <a:solidFill>
                    <a:srgbClr val="00537E"/>
                  </a:solidFill>
                </a:rPr>
                <a:t>des collections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checkerboard(across)">
                                      <p:cBhvr>
                                        <p:cTn id="13" dur="500"/>
                                        <p:tgtEl>
                                          <p:spTgt spid="6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checkerboard(across)">
                                      <p:cBhvr>
                                        <p:cTn id="18" dur="500"/>
                                        <p:tgtEl>
                                          <p:spTgt spid="65"/>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heckerboard(across)">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heckerboard(across)">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Espace réservé du texte 6"/>
          <p:cNvSpPr>
            <a:spLocks noGrp="1"/>
          </p:cNvSpPr>
          <p:nvPr>
            <p:ph type="body" sz="quarter" idx="14"/>
          </p:nvPr>
        </p:nvSpPr>
        <p:spPr>
          <a:xfrm>
            <a:off x="468313" y="1641475"/>
            <a:ext cx="8186737" cy="4581525"/>
          </a:xfrm>
        </p:spPr>
        <p:txBody>
          <a:bodyPr/>
          <a:lstStyle/>
          <a:p>
            <a:pPr>
              <a:buFont typeface="Lucida Grande"/>
              <a:buNone/>
            </a:pPr>
            <a:r>
              <a:rPr lang="fr-FR" sz="1600" smtClean="0"/>
              <a:t> </a:t>
            </a:r>
          </a:p>
        </p:txBody>
      </p:sp>
      <p:sp>
        <p:nvSpPr>
          <p:cNvPr id="33794" name="Espace réservé du texte 3"/>
          <p:cNvSpPr>
            <a:spLocks noGrp="1"/>
          </p:cNvSpPr>
          <p:nvPr>
            <p:ph type="body" sz="quarter" idx="13"/>
          </p:nvPr>
        </p:nvSpPr>
        <p:spPr>
          <a:xfrm>
            <a:off x="130175" y="404813"/>
            <a:ext cx="8793163" cy="792162"/>
          </a:xfrm>
        </p:spPr>
        <p:txBody>
          <a:bodyPr/>
          <a:lstStyle/>
          <a:p>
            <a:r>
              <a:rPr lang="fr-FR" smtClean="0"/>
              <a:t>Les premiers impacts </a:t>
            </a:r>
            <a:br>
              <a:rPr lang="fr-FR" smtClean="0"/>
            </a:br>
            <a:r>
              <a:rPr lang="fr-FR" smtClean="0"/>
              <a:t>sur la collection « Les indispensables »</a:t>
            </a:r>
          </a:p>
        </p:txBody>
      </p:sp>
      <p:pic>
        <p:nvPicPr>
          <p:cNvPr id="33795" name="Image 20" descr="GPEPH-2013.jpg"/>
          <p:cNvPicPr>
            <a:picLocks noChangeAspect="1"/>
          </p:cNvPicPr>
          <p:nvPr/>
        </p:nvPicPr>
        <p:blipFill>
          <a:blip r:embed="rId2"/>
          <a:srcRect/>
          <a:stretch>
            <a:fillRect/>
          </a:stretch>
        </p:blipFill>
        <p:spPr bwMode="auto">
          <a:xfrm>
            <a:off x="3152775" y="1519238"/>
            <a:ext cx="1311275" cy="1858962"/>
          </a:xfrm>
          <a:prstGeom prst="rect">
            <a:avLst/>
          </a:prstGeom>
          <a:noFill/>
          <a:ln w="9525">
            <a:noFill/>
            <a:miter lim="800000"/>
            <a:headEnd/>
            <a:tailEnd/>
          </a:ln>
        </p:spPr>
      </p:pic>
      <p:pic>
        <p:nvPicPr>
          <p:cNvPr id="33796" name="Image 21" descr="Une Couv protection sociale.jpg"/>
          <p:cNvPicPr>
            <a:picLocks noChangeAspect="1"/>
          </p:cNvPicPr>
          <p:nvPr/>
        </p:nvPicPr>
        <p:blipFill>
          <a:blip r:embed="rId3"/>
          <a:srcRect/>
          <a:stretch>
            <a:fillRect/>
          </a:stretch>
        </p:blipFill>
        <p:spPr bwMode="auto">
          <a:xfrm>
            <a:off x="4616450" y="1501775"/>
            <a:ext cx="1333500" cy="1897063"/>
          </a:xfrm>
          <a:prstGeom prst="rect">
            <a:avLst/>
          </a:prstGeom>
          <a:noFill/>
          <a:ln w="9525">
            <a:noFill/>
            <a:miter lim="800000"/>
            <a:headEnd/>
            <a:tailEnd/>
          </a:ln>
        </p:spPr>
      </p:pic>
      <p:pic>
        <p:nvPicPr>
          <p:cNvPr id="33797" name="Image 22" descr="Une_AidantFamilial_2013_HD.jpg"/>
          <p:cNvPicPr>
            <a:picLocks noChangeAspect="1"/>
          </p:cNvPicPr>
          <p:nvPr/>
        </p:nvPicPr>
        <p:blipFill>
          <a:blip r:embed="rId4"/>
          <a:srcRect/>
          <a:stretch>
            <a:fillRect/>
          </a:stretch>
        </p:blipFill>
        <p:spPr bwMode="auto">
          <a:xfrm>
            <a:off x="7621588" y="1508125"/>
            <a:ext cx="1330325" cy="1889125"/>
          </a:xfrm>
          <a:prstGeom prst="rect">
            <a:avLst/>
          </a:prstGeom>
          <a:noFill/>
          <a:ln w="9525">
            <a:noFill/>
            <a:miter lim="800000"/>
            <a:headEnd/>
            <a:tailEnd/>
          </a:ln>
        </p:spPr>
      </p:pic>
      <p:pic>
        <p:nvPicPr>
          <p:cNvPr id="33798" name="Image 23" descr="Une_Perte-autonomie_2013_BD.jpg"/>
          <p:cNvPicPr>
            <a:picLocks noChangeAspect="1"/>
          </p:cNvPicPr>
          <p:nvPr/>
        </p:nvPicPr>
        <p:blipFill>
          <a:blip r:embed="rId5"/>
          <a:srcRect/>
          <a:stretch>
            <a:fillRect/>
          </a:stretch>
        </p:blipFill>
        <p:spPr bwMode="auto">
          <a:xfrm>
            <a:off x="6137275" y="1514475"/>
            <a:ext cx="1311275" cy="1866900"/>
          </a:xfrm>
          <a:prstGeom prst="rect">
            <a:avLst/>
          </a:prstGeom>
          <a:noFill/>
          <a:ln w="9525">
            <a:noFill/>
            <a:miter lim="800000"/>
            <a:headEnd/>
            <a:tailEnd/>
          </a:ln>
        </p:spPr>
      </p:pic>
      <p:pic>
        <p:nvPicPr>
          <p:cNvPr id="33799" name="Image 24" descr="GPDT(2012).jpg"/>
          <p:cNvPicPr>
            <a:picLocks noChangeAspect="1"/>
          </p:cNvPicPr>
          <p:nvPr/>
        </p:nvPicPr>
        <p:blipFill>
          <a:blip r:embed="rId6"/>
          <a:srcRect/>
          <a:stretch>
            <a:fillRect/>
          </a:stretch>
        </p:blipFill>
        <p:spPr bwMode="auto">
          <a:xfrm>
            <a:off x="273050" y="1520825"/>
            <a:ext cx="1295400" cy="1858963"/>
          </a:xfrm>
          <a:prstGeom prst="rect">
            <a:avLst/>
          </a:prstGeom>
          <a:noFill/>
          <a:ln w="9525">
            <a:noFill/>
            <a:miter lim="800000"/>
            <a:headEnd/>
            <a:tailEnd/>
          </a:ln>
        </p:spPr>
      </p:pic>
      <p:pic>
        <p:nvPicPr>
          <p:cNvPr id="33800" name="Image 25" descr="Formation-pro_2011.jpg"/>
          <p:cNvPicPr>
            <a:picLocks noChangeAspect="1"/>
          </p:cNvPicPr>
          <p:nvPr/>
        </p:nvPicPr>
        <p:blipFill>
          <a:blip r:embed="rId7"/>
          <a:srcRect/>
          <a:stretch>
            <a:fillRect/>
          </a:stretch>
        </p:blipFill>
        <p:spPr bwMode="auto">
          <a:xfrm>
            <a:off x="1697038" y="1522413"/>
            <a:ext cx="1311275" cy="1866900"/>
          </a:xfrm>
          <a:prstGeom prst="rect">
            <a:avLst/>
          </a:prstGeom>
          <a:noFill/>
          <a:ln w="9525">
            <a:noFill/>
            <a:miter lim="800000"/>
            <a:headEnd/>
            <a:tailEnd/>
          </a:ln>
        </p:spPr>
      </p:pic>
      <p:pic>
        <p:nvPicPr>
          <p:cNvPr id="33801" name="Image 26" descr="GPDT_2015_vignette.jpg"/>
          <p:cNvPicPr>
            <a:picLocks noChangeAspect="1"/>
          </p:cNvPicPr>
          <p:nvPr/>
        </p:nvPicPr>
        <p:blipFill>
          <a:blip r:embed="rId8"/>
          <a:srcRect/>
          <a:stretch>
            <a:fillRect/>
          </a:stretch>
        </p:blipFill>
        <p:spPr bwMode="auto">
          <a:xfrm>
            <a:off x="249238" y="4405313"/>
            <a:ext cx="1311275" cy="1874837"/>
          </a:xfrm>
          <a:prstGeom prst="rect">
            <a:avLst/>
          </a:prstGeom>
          <a:noFill/>
          <a:ln w="9525">
            <a:noFill/>
            <a:miter lim="800000"/>
            <a:headEnd/>
            <a:tailEnd/>
          </a:ln>
        </p:spPr>
      </p:pic>
      <p:pic>
        <p:nvPicPr>
          <p:cNvPr id="33802" name="Image 27" descr="Une de Couv FormPro_2015.jpg"/>
          <p:cNvPicPr>
            <a:picLocks noChangeAspect="1"/>
          </p:cNvPicPr>
          <p:nvPr/>
        </p:nvPicPr>
        <p:blipFill>
          <a:blip r:embed="rId9"/>
          <a:srcRect/>
          <a:stretch>
            <a:fillRect/>
          </a:stretch>
        </p:blipFill>
        <p:spPr bwMode="auto">
          <a:xfrm>
            <a:off x="1701800" y="4398963"/>
            <a:ext cx="1328738" cy="1885950"/>
          </a:xfrm>
          <a:prstGeom prst="rect">
            <a:avLst/>
          </a:prstGeom>
          <a:noFill/>
          <a:ln w="9525">
            <a:noFill/>
            <a:miter lim="800000"/>
            <a:headEnd/>
            <a:tailEnd/>
          </a:ln>
        </p:spPr>
      </p:pic>
      <p:pic>
        <p:nvPicPr>
          <p:cNvPr id="33803" name="Image 28" descr="Couv-Aidant-familial_2015-copie.jpg"/>
          <p:cNvPicPr>
            <a:picLocks noChangeAspect="1"/>
          </p:cNvPicPr>
          <p:nvPr/>
        </p:nvPicPr>
        <p:blipFill>
          <a:blip r:embed="rId10"/>
          <a:srcRect/>
          <a:stretch>
            <a:fillRect/>
          </a:stretch>
        </p:blipFill>
        <p:spPr bwMode="auto">
          <a:xfrm>
            <a:off x="7543800" y="4343400"/>
            <a:ext cx="1323975" cy="1879600"/>
          </a:xfrm>
          <a:prstGeom prst="rect">
            <a:avLst/>
          </a:prstGeom>
          <a:noFill/>
          <a:ln w="9525">
            <a:noFill/>
            <a:miter lim="800000"/>
            <a:headEnd/>
            <a:tailEnd/>
          </a:ln>
        </p:spPr>
      </p:pic>
      <p:pic>
        <p:nvPicPr>
          <p:cNvPr id="33804" name="Image 29" descr="Couv-emploi-PersHand_ok_2015-copie.jpg"/>
          <p:cNvPicPr>
            <a:picLocks noChangeAspect="1"/>
          </p:cNvPicPr>
          <p:nvPr/>
        </p:nvPicPr>
        <p:blipFill>
          <a:blip r:embed="rId11"/>
          <a:srcRect/>
          <a:stretch>
            <a:fillRect/>
          </a:stretch>
        </p:blipFill>
        <p:spPr bwMode="auto">
          <a:xfrm>
            <a:off x="3125788" y="4397375"/>
            <a:ext cx="1322387" cy="1874838"/>
          </a:xfrm>
          <a:prstGeom prst="rect">
            <a:avLst/>
          </a:prstGeom>
          <a:noFill/>
          <a:ln w="9525">
            <a:noFill/>
            <a:miter lim="800000"/>
            <a:headEnd/>
            <a:tailEnd/>
          </a:ln>
        </p:spPr>
      </p:pic>
      <p:pic>
        <p:nvPicPr>
          <p:cNvPr id="33805" name="Image 30" descr="Couv-Perte-autonomie_2015-copie.jpg"/>
          <p:cNvPicPr>
            <a:picLocks noChangeAspect="1"/>
          </p:cNvPicPr>
          <p:nvPr/>
        </p:nvPicPr>
        <p:blipFill>
          <a:blip r:embed="rId12"/>
          <a:srcRect/>
          <a:stretch>
            <a:fillRect/>
          </a:stretch>
        </p:blipFill>
        <p:spPr bwMode="auto">
          <a:xfrm>
            <a:off x="6075363" y="4373563"/>
            <a:ext cx="1335087" cy="1882775"/>
          </a:xfrm>
          <a:prstGeom prst="rect">
            <a:avLst/>
          </a:prstGeom>
          <a:noFill/>
          <a:ln w="9525">
            <a:noFill/>
            <a:miter lim="800000"/>
            <a:headEnd/>
            <a:tailEnd/>
          </a:ln>
        </p:spPr>
      </p:pic>
      <p:pic>
        <p:nvPicPr>
          <p:cNvPr id="33806" name="Image 31" descr="Couv-Proctection-soc_2015-copie.jpg"/>
          <p:cNvPicPr>
            <a:picLocks noChangeAspect="1"/>
          </p:cNvPicPr>
          <p:nvPr/>
        </p:nvPicPr>
        <p:blipFill>
          <a:blip r:embed="rId13"/>
          <a:srcRect/>
          <a:stretch>
            <a:fillRect/>
          </a:stretch>
        </p:blipFill>
        <p:spPr bwMode="auto">
          <a:xfrm>
            <a:off x="4605338" y="4397375"/>
            <a:ext cx="1320800" cy="1876425"/>
          </a:xfrm>
          <a:prstGeom prst="rect">
            <a:avLst/>
          </a:prstGeom>
          <a:noFill/>
          <a:ln w="9525">
            <a:noFill/>
            <a:miter lim="800000"/>
            <a:headEnd/>
            <a:tailEnd/>
          </a:ln>
        </p:spPr>
      </p:pic>
      <p:sp>
        <p:nvSpPr>
          <p:cNvPr id="33" name="Accolade fermante 32"/>
          <p:cNvSpPr/>
          <p:nvPr/>
        </p:nvSpPr>
        <p:spPr>
          <a:xfrm rot="5400000">
            <a:off x="4495800" y="-765175"/>
            <a:ext cx="217488" cy="868203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33808" name="Rectangle 34"/>
          <p:cNvSpPr>
            <a:spLocks noChangeArrowheads="1"/>
          </p:cNvSpPr>
          <p:nvPr/>
        </p:nvSpPr>
        <p:spPr bwMode="auto">
          <a:xfrm>
            <a:off x="503238" y="3668713"/>
            <a:ext cx="8366125" cy="646112"/>
          </a:xfrm>
          <a:prstGeom prst="rect">
            <a:avLst/>
          </a:prstGeom>
          <a:noFill/>
          <a:ln w="9525">
            <a:noFill/>
            <a:miter lim="800000"/>
            <a:headEnd/>
            <a:tailEnd/>
          </a:ln>
        </p:spPr>
        <p:txBody>
          <a:bodyPr>
            <a:spAutoFit/>
          </a:bodyPr>
          <a:lstStyle/>
          <a:p>
            <a:r>
              <a:rPr lang="fr-FR"/>
              <a:t>Glissement des titres de la collection « Prévenir et accompagner » dans cette collection + travail sur les titres + relookage de la couverture  </a:t>
            </a:r>
            <a:r>
              <a:rPr lang="fr-FR">
                <a:sym typeface="Wingdings 3" pitchFamily="18" charset="2"/>
              </a:rPr>
              <a:t> objectif : créer 1 effet collection</a:t>
            </a:r>
            <a:endParaRPr lang="fr-F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Espace réservé du texte 2"/>
          <p:cNvSpPr>
            <a:spLocks noGrp="1"/>
          </p:cNvSpPr>
          <p:nvPr>
            <p:ph type="body" sz="quarter" idx="13"/>
          </p:nvPr>
        </p:nvSpPr>
        <p:spPr>
          <a:xfrm>
            <a:off x="469900" y="2781300"/>
            <a:ext cx="8193088" cy="792163"/>
          </a:xfrm>
        </p:spPr>
        <p:txBody>
          <a:bodyPr/>
          <a:lstStyle/>
          <a:p>
            <a:r>
              <a:rPr lang="fr-FR" sz="2600" smtClean="0">
                <a:solidFill>
                  <a:schemeClr val="tx2"/>
                </a:solidFill>
              </a:rPr>
              <a:t>Magali Schweitzer</a:t>
            </a:r>
            <a:r>
              <a:rPr lang="fr-FR" smtClean="0"/>
              <a:t/>
            </a:r>
            <a:br>
              <a:rPr lang="fr-FR" smtClean="0"/>
            </a:br>
            <a:r>
              <a:rPr lang="fr-FR" sz="2400" smtClean="0"/>
              <a:t>cheffe du bureau des publications et de la diffusion</a:t>
            </a:r>
          </a:p>
          <a:p>
            <a:endParaRPr lang="fr-FR" smtClean="0"/>
          </a:p>
          <a:p>
            <a:r>
              <a:rPr lang="fr-FR" sz="2600" smtClean="0">
                <a:solidFill>
                  <a:schemeClr val="tx2"/>
                </a:solidFill>
              </a:rPr>
              <a:t>Johanna Sztanke</a:t>
            </a:r>
            <a:r>
              <a:rPr lang="fr-FR" smtClean="0"/>
              <a:t/>
            </a:r>
            <a:br>
              <a:rPr lang="fr-FR" smtClean="0"/>
            </a:br>
            <a:r>
              <a:rPr lang="fr-FR" sz="2400" smtClean="0"/>
              <a:t>cheffe de projet édition</a:t>
            </a:r>
          </a:p>
        </p:txBody>
      </p:sp>
      <p:sp>
        <p:nvSpPr>
          <p:cNvPr id="4" name="ZoneTexte 3"/>
          <p:cNvSpPr txBox="1">
            <a:spLocks noChangeArrowheads="1"/>
          </p:cNvSpPr>
          <p:nvPr/>
        </p:nvSpPr>
        <p:spPr bwMode="auto">
          <a:xfrm>
            <a:off x="4456113" y="5480050"/>
            <a:ext cx="2233612" cy="676275"/>
          </a:xfrm>
          <a:prstGeom prst="rect">
            <a:avLst/>
          </a:prstGeom>
          <a:noFill/>
          <a:ln>
            <a:noFill/>
          </a:ln>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spcAft>
                <a:spcPts val="0"/>
              </a:spcAft>
              <a:defRPr/>
            </a:pPr>
            <a:r>
              <a:rPr lang="fr-FR" sz="600" dirty="0" smtClean="0">
                <a:solidFill>
                  <a:schemeClr val="tx1">
                    <a:lumMod val="65000"/>
                    <a:lumOff val="35000"/>
                  </a:schemeClr>
                </a:solidFill>
                <a:latin typeface="Arial"/>
                <a:cs typeface="Arial"/>
              </a:rPr>
              <a:t>Secrétariat général</a:t>
            </a:r>
          </a:p>
          <a:p>
            <a:pPr eaLnBrk="1" hangingPunct="1">
              <a:spcAft>
                <a:spcPts val="0"/>
              </a:spcAft>
              <a:defRPr/>
            </a:pPr>
            <a:r>
              <a:rPr lang="fr-FR" sz="1400" b="1" dirty="0" smtClean="0">
                <a:latin typeface="Century Gothic" charset="0"/>
              </a:rPr>
              <a:t>DI</a:t>
            </a:r>
            <a:r>
              <a:rPr lang="fr-FR" sz="1400" b="1" dirty="0" smtClean="0">
                <a:solidFill>
                  <a:schemeClr val="accent4"/>
                </a:solidFill>
                <a:latin typeface="Century Gothic" charset="0"/>
              </a:rPr>
              <a:t>COM__</a:t>
            </a:r>
            <a:endParaRPr lang="fr-FR" sz="1400" b="1" dirty="0" smtClean="0">
              <a:solidFill>
                <a:schemeClr val="accent4"/>
              </a:solidFill>
              <a:latin typeface="Century Gothic" charset="0"/>
              <a:cs typeface="Arial" charset="0"/>
            </a:endParaRPr>
          </a:p>
          <a:p>
            <a:pPr eaLnBrk="1" hangingPunct="1">
              <a:defRPr/>
            </a:pPr>
            <a:r>
              <a:rPr lang="fr-FR" sz="800" b="1" dirty="0" smtClean="0">
                <a:solidFill>
                  <a:srgbClr val="006187"/>
                </a:solidFill>
                <a:latin typeface="Arial" charset="0"/>
                <a:cs typeface="Arial" charset="0"/>
              </a:rPr>
              <a:t>DÉLÉGATION À L’INFORMATION </a:t>
            </a:r>
          </a:p>
          <a:p>
            <a:pPr eaLnBrk="1" hangingPunct="1">
              <a:defRPr/>
            </a:pPr>
            <a:r>
              <a:rPr lang="fr-FR" sz="800" b="1" dirty="0" smtClean="0">
                <a:solidFill>
                  <a:srgbClr val="006187"/>
                </a:solidFill>
                <a:latin typeface="Arial" charset="0"/>
                <a:cs typeface="Arial" charset="0"/>
              </a:rPr>
              <a:t>ET À LA COMMUNICATION </a:t>
            </a:r>
          </a:p>
          <a:p>
            <a:pPr eaLnBrk="1" hangingPunct="1">
              <a:defRPr/>
            </a:pPr>
            <a:endParaRPr lang="fr-FR" sz="200" b="1" dirty="0" smtClean="0">
              <a:solidFill>
                <a:srgbClr val="002060"/>
              </a:solidFill>
              <a:latin typeface="Arial" charset="0"/>
              <a:cs typeface="Arial" charset="0"/>
            </a:endParaRPr>
          </a:p>
        </p:txBody>
      </p:sp>
      <p:pic>
        <p:nvPicPr>
          <p:cNvPr id="34819" name="Image 8"/>
          <p:cNvPicPr>
            <a:picLocks noChangeAspect="1"/>
          </p:cNvPicPr>
          <p:nvPr/>
        </p:nvPicPr>
        <p:blipFill>
          <a:blip r:embed="rId2"/>
          <a:srcRect/>
          <a:stretch>
            <a:fillRect/>
          </a:stretch>
        </p:blipFill>
        <p:spPr bwMode="auto">
          <a:xfrm>
            <a:off x="2984500" y="4356100"/>
            <a:ext cx="1135063" cy="180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quarter" idx="14"/>
          </p:nvPr>
        </p:nvSpPr>
        <p:spPr>
          <a:xfrm>
            <a:off x="468313" y="1485900"/>
            <a:ext cx="8501062" cy="4975225"/>
          </a:xfrm>
        </p:spPr>
        <p:txBody>
          <a:bodyPr/>
          <a:lstStyle/>
          <a:p>
            <a:pPr lvl="1">
              <a:buFont typeface="Arial"/>
              <a:buNone/>
              <a:defRPr/>
            </a:pPr>
            <a:endParaRPr lang="fr-FR" sz="2000" b="1" dirty="0" smtClean="0">
              <a:solidFill>
                <a:schemeClr val="accent2"/>
              </a:solidFill>
            </a:endParaRPr>
          </a:p>
          <a:p>
            <a:pPr lvl="1">
              <a:buFont typeface="Arial"/>
              <a:buNone/>
              <a:defRPr/>
            </a:pPr>
            <a:r>
              <a:rPr lang="fr-FR" sz="2000" dirty="0" smtClean="0">
                <a:solidFill>
                  <a:schemeClr val="accent4"/>
                </a:solidFill>
              </a:rPr>
              <a:t>	</a:t>
            </a:r>
            <a:r>
              <a:rPr lang="fr-FR" sz="2000" dirty="0" smtClean="0"/>
              <a:t>	</a:t>
            </a:r>
            <a:endParaRPr lang="fr-FR" sz="2000" dirty="0"/>
          </a:p>
        </p:txBody>
      </p:sp>
      <p:sp>
        <p:nvSpPr>
          <p:cNvPr id="15362" name="Espace réservé du texte 3"/>
          <p:cNvSpPr>
            <a:spLocks noGrp="1"/>
          </p:cNvSpPr>
          <p:nvPr>
            <p:ph type="body" sz="quarter" idx="13"/>
          </p:nvPr>
        </p:nvSpPr>
        <p:spPr>
          <a:xfrm>
            <a:off x="468313" y="404813"/>
            <a:ext cx="8280400" cy="792162"/>
          </a:xfrm>
        </p:spPr>
        <p:txBody>
          <a:bodyPr/>
          <a:lstStyle/>
          <a:p>
            <a:r>
              <a:rPr lang="fr-FR" smtClean="0"/>
              <a:t>6 collections de guides pratiques </a:t>
            </a:r>
            <a:br>
              <a:rPr lang="fr-FR" smtClean="0"/>
            </a:br>
            <a:r>
              <a:rPr lang="fr-FR" smtClean="0"/>
              <a:t>et 2 revues scientifiques commercialisées</a:t>
            </a:r>
          </a:p>
        </p:txBody>
      </p:sp>
      <p:grpSp>
        <p:nvGrpSpPr>
          <p:cNvPr id="29" name="Groupe 28"/>
          <p:cNvGrpSpPr>
            <a:grpSpLocks/>
          </p:cNvGrpSpPr>
          <p:nvPr/>
        </p:nvGrpSpPr>
        <p:grpSpPr bwMode="auto">
          <a:xfrm>
            <a:off x="2181225" y="2265363"/>
            <a:ext cx="5103813" cy="3509962"/>
            <a:chOff x="1685164" y="2252854"/>
            <a:chExt cx="5103785" cy="3509855"/>
          </a:xfrm>
        </p:grpSpPr>
        <p:pic>
          <p:nvPicPr>
            <p:cNvPr id="15379" name="Image 4" descr="D:\Utilisateurs\mschweitzer\AppData\Local\Microsoft\Windows\Temporary Internet Files\OLK7445\couv IRP (2012) copie.jpg"/>
            <p:cNvPicPr>
              <a:picLocks noChangeAspect="1"/>
            </p:cNvPicPr>
            <p:nvPr/>
          </p:nvPicPr>
          <p:blipFill>
            <a:blip r:embed="rId2"/>
            <a:srcRect/>
            <a:stretch>
              <a:fillRect/>
            </a:stretch>
          </p:blipFill>
          <p:spPr bwMode="auto">
            <a:xfrm>
              <a:off x="1685164" y="2252854"/>
              <a:ext cx="1058875" cy="1516075"/>
            </a:xfrm>
            <a:prstGeom prst="rect">
              <a:avLst/>
            </a:prstGeom>
            <a:noFill/>
            <a:ln w="9525">
              <a:noFill/>
              <a:miter lim="800000"/>
              <a:headEnd/>
              <a:tailEnd/>
            </a:ln>
          </p:spPr>
        </p:pic>
        <p:pic>
          <p:nvPicPr>
            <p:cNvPr id="15380" name="Image 5" descr="Couv_Guide apprenti_#F4369A.jpg"/>
            <p:cNvPicPr>
              <a:picLocks noChangeAspect="1"/>
            </p:cNvPicPr>
            <p:nvPr/>
          </p:nvPicPr>
          <p:blipFill>
            <a:blip r:embed="rId3"/>
            <a:srcRect/>
            <a:stretch>
              <a:fillRect/>
            </a:stretch>
          </p:blipFill>
          <p:spPr bwMode="auto">
            <a:xfrm>
              <a:off x="4592924" y="2336216"/>
              <a:ext cx="846917" cy="1438351"/>
            </a:xfrm>
            <a:prstGeom prst="rect">
              <a:avLst/>
            </a:prstGeom>
            <a:noFill/>
            <a:ln w="9525">
              <a:noFill/>
              <a:miter lim="800000"/>
              <a:headEnd/>
              <a:tailEnd/>
            </a:ln>
          </p:spPr>
        </p:pic>
        <p:pic>
          <p:nvPicPr>
            <p:cNvPr id="15381" name="Image 7" descr="Une Couv GPDT_2015_HD.jpg"/>
            <p:cNvPicPr>
              <a:picLocks noChangeAspect="1"/>
            </p:cNvPicPr>
            <p:nvPr/>
          </p:nvPicPr>
          <p:blipFill>
            <a:blip r:embed="rId4"/>
            <a:srcRect/>
            <a:stretch>
              <a:fillRect/>
            </a:stretch>
          </p:blipFill>
          <p:spPr bwMode="auto">
            <a:xfrm>
              <a:off x="5649469" y="2278380"/>
              <a:ext cx="1068019" cy="1513637"/>
            </a:xfrm>
            <a:prstGeom prst="rect">
              <a:avLst/>
            </a:prstGeom>
            <a:noFill/>
            <a:ln w="9525">
              <a:noFill/>
              <a:miter lim="800000"/>
              <a:headEnd/>
              <a:tailEnd/>
            </a:ln>
          </p:spPr>
        </p:pic>
        <p:pic>
          <p:nvPicPr>
            <p:cNvPr id="15382" name="Image 8" descr="D:\Utilisateurs\mschweitzer\AppData\Local\Microsoft\Windows\Temporary Internet Files\OLK7445\Une_couv harcelement_2013.jpg"/>
            <p:cNvPicPr>
              <a:picLocks noChangeAspect="1"/>
            </p:cNvPicPr>
            <p:nvPr/>
          </p:nvPicPr>
          <p:blipFill>
            <a:blip r:embed="rId5"/>
            <a:srcRect/>
            <a:stretch>
              <a:fillRect/>
            </a:stretch>
          </p:blipFill>
          <p:spPr bwMode="auto">
            <a:xfrm>
              <a:off x="2853690" y="2274189"/>
              <a:ext cx="1066800" cy="1518514"/>
            </a:xfrm>
            <a:prstGeom prst="rect">
              <a:avLst/>
            </a:prstGeom>
            <a:noFill/>
            <a:ln w="9525">
              <a:noFill/>
              <a:miter lim="800000"/>
              <a:headEnd/>
              <a:tailEnd/>
            </a:ln>
          </p:spPr>
        </p:pic>
        <p:pic>
          <p:nvPicPr>
            <p:cNvPr id="15383" name="Image 10" descr="Une_AidantFamilial_2013_BD.jpg"/>
            <p:cNvPicPr>
              <a:picLocks noChangeAspect="1"/>
            </p:cNvPicPr>
            <p:nvPr/>
          </p:nvPicPr>
          <p:blipFill>
            <a:blip r:embed="rId6"/>
            <a:srcRect/>
            <a:stretch>
              <a:fillRect/>
            </a:stretch>
          </p:blipFill>
          <p:spPr bwMode="auto">
            <a:xfrm>
              <a:off x="5736436" y="4255489"/>
              <a:ext cx="1052513" cy="1498283"/>
            </a:xfrm>
            <a:prstGeom prst="rect">
              <a:avLst/>
            </a:prstGeom>
            <a:noFill/>
            <a:ln w="9525">
              <a:noFill/>
              <a:miter lim="800000"/>
              <a:headEnd/>
              <a:tailEnd/>
            </a:ln>
          </p:spPr>
        </p:pic>
        <p:pic>
          <p:nvPicPr>
            <p:cNvPr id="15384" name="Picture 1" descr="D:\Utilisateurs\mschweitzer\AppData\Local\Microsoft\Windows\Temporary Internet Files\OLK7445\adultes hand_OK.jpg"/>
            <p:cNvPicPr>
              <a:picLocks noChangeAspect="1" noChangeArrowheads="1"/>
            </p:cNvPicPr>
            <p:nvPr/>
          </p:nvPicPr>
          <p:blipFill>
            <a:blip r:embed="rId7"/>
            <a:srcRect/>
            <a:stretch>
              <a:fillRect/>
            </a:stretch>
          </p:blipFill>
          <p:spPr bwMode="auto">
            <a:xfrm>
              <a:off x="4514091" y="4244348"/>
              <a:ext cx="1019647" cy="1518361"/>
            </a:xfrm>
            <a:prstGeom prst="rect">
              <a:avLst/>
            </a:prstGeom>
            <a:noFill/>
            <a:ln w="9525">
              <a:solidFill>
                <a:srgbClr val="00537E"/>
              </a:solidFill>
              <a:miter lim="800000"/>
              <a:headEnd/>
              <a:tailEnd/>
            </a:ln>
          </p:spPr>
        </p:pic>
      </p:grpSp>
      <p:grpSp>
        <p:nvGrpSpPr>
          <p:cNvPr id="32" name="Groupe 31"/>
          <p:cNvGrpSpPr>
            <a:grpSpLocks/>
          </p:cNvGrpSpPr>
          <p:nvPr/>
        </p:nvGrpSpPr>
        <p:grpSpPr bwMode="auto">
          <a:xfrm>
            <a:off x="587375" y="3800475"/>
            <a:ext cx="8107363" cy="522288"/>
            <a:chOff x="586740" y="3799841"/>
            <a:chExt cx="8107680" cy="523220"/>
          </a:xfrm>
        </p:grpSpPr>
        <p:sp>
          <p:nvSpPr>
            <p:cNvPr id="15376" name="ZoneTexte 14"/>
            <p:cNvSpPr txBox="1">
              <a:spLocks noChangeArrowheads="1"/>
            </p:cNvSpPr>
            <p:nvPr/>
          </p:nvSpPr>
          <p:spPr bwMode="auto">
            <a:xfrm>
              <a:off x="7840980" y="3799841"/>
              <a:ext cx="853440" cy="523220"/>
            </a:xfrm>
            <a:prstGeom prst="rect">
              <a:avLst/>
            </a:prstGeom>
            <a:noFill/>
            <a:ln w="9525">
              <a:noFill/>
              <a:miter lim="800000"/>
              <a:headEnd/>
              <a:tailEnd/>
            </a:ln>
          </p:spPr>
          <p:txBody>
            <a:bodyPr>
              <a:spAutoFit/>
            </a:bodyPr>
            <a:lstStyle/>
            <a:p>
              <a:r>
                <a:rPr lang="fr-FR" sz="1400" b="1"/>
                <a:t>Grand public</a:t>
              </a:r>
            </a:p>
          </p:txBody>
        </p:sp>
        <p:sp>
          <p:nvSpPr>
            <p:cNvPr id="15377" name="ZoneTexte 15"/>
            <p:cNvSpPr txBox="1">
              <a:spLocks noChangeArrowheads="1"/>
            </p:cNvSpPr>
            <p:nvPr/>
          </p:nvSpPr>
          <p:spPr bwMode="auto">
            <a:xfrm>
              <a:off x="586740" y="3914141"/>
              <a:ext cx="853440" cy="307777"/>
            </a:xfrm>
            <a:prstGeom prst="rect">
              <a:avLst/>
            </a:prstGeom>
            <a:noFill/>
            <a:ln w="9525">
              <a:noFill/>
              <a:miter lim="800000"/>
              <a:headEnd/>
              <a:tailEnd/>
            </a:ln>
          </p:spPr>
          <p:txBody>
            <a:bodyPr>
              <a:spAutoFit/>
            </a:bodyPr>
            <a:lstStyle/>
            <a:p>
              <a:r>
                <a:rPr lang="fr-FR" sz="1400" b="1"/>
                <a:t>Experts</a:t>
              </a:r>
            </a:p>
          </p:txBody>
        </p:sp>
        <p:cxnSp>
          <p:nvCxnSpPr>
            <p:cNvPr id="18" name="Connecteur droit avec flèche 17"/>
            <p:cNvCxnSpPr>
              <a:stCxn id="15377" idx="3"/>
            </p:cNvCxnSpPr>
            <p:nvPr/>
          </p:nvCxnSpPr>
          <p:spPr>
            <a:xfrm flipV="1">
              <a:off x="1440848" y="4059066"/>
              <a:ext cx="6323260" cy="954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e 30"/>
          <p:cNvGrpSpPr>
            <a:grpSpLocks/>
          </p:cNvGrpSpPr>
          <p:nvPr/>
        </p:nvGrpSpPr>
        <p:grpSpPr bwMode="auto">
          <a:xfrm>
            <a:off x="3543300" y="1757363"/>
            <a:ext cx="2468563" cy="4537075"/>
            <a:chOff x="3543300" y="1757681"/>
            <a:chExt cx="2468880" cy="4536877"/>
          </a:xfrm>
        </p:grpSpPr>
        <p:cxnSp>
          <p:nvCxnSpPr>
            <p:cNvPr id="12" name="Connecteur droit 11"/>
            <p:cNvCxnSpPr/>
            <p:nvPr/>
          </p:nvCxnSpPr>
          <p:spPr>
            <a:xfrm>
              <a:off x="4622939" y="2057705"/>
              <a:ext cx="9526" cy="3882856"/>
            </a:xfrm>
            <a:prstGeom prst="line">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374" name="ZoneTexte 22"/>
            <p:cNvSpPr txBox="1">
              <a:spLocks noChangeArrowheads="1"/>
            </p:cNvSpPr>
            <p:nvPr/>
          </p:nvSpPr>
          <p:spPr bwMode="auto">
            <a:xfrm>
              <a:off x="3573780" y="5986781"/>
              <a:ext cx="2438400" cy="307777"/>
            </a:xfrm>
            <a:prstGeom prst="rect">
              <a:avLst/>
            </a:prstGeom>
            <a:noFill/>
            <a:ln w="9525">
              <a:noFill/>
              <a:miter lim="800000"/>
              <a:headEnd/>
              <a:tailEnd/>
            </a:ln>
          </p:spPr>
          <p:txBody>
            <a:bodyPr>
              <a:spAutoFit/>
            </a:bodyPr>
            <a:lstStyle/>
            <a:p>
              <a:r>
                <a:rPr lang="fr-FR" sz="1400" b="1"/>
                <a:t>Champs sanitaire &amp; social</a:t>
              </a:r>
            </a:p>
          </p:txBody>
        </p:sp>
        <p:sp>
          <p:nvSpPr>
            <p:cNvPr id="15375" name="ZoneTexte 23"/>
            <p:cNvSpPr txBox="1">
              <a:spLocks noChangeArrowheads="1"/>
            </p:cNvSpPr>
            <p:nvPr/>
          </p:nvSpPr>
          <p:spPr bwMode="auto">
            <a:xfrm>
              <a:off x="3543300" y="1757681"/>
              <a:ext cx="2438400" cy="307777"/>
            </a:xfrm>
            <a:prstGeom prst="rect">
              <a:avLst/>
            </a:prstGeom>
            <a:noFill/>
            <a:ln w="9525">
              <a:noFill/>
              <a:miter lim="800000"/>
              <a:headEnd/>
              <a:tailEnd/>
            </a:ln>
          </p:spPr>
          <p:txBody>
            <a:bodyPr>
              <a:spAutoFit/>
            </a:bodyPr>
            <a:lstStyle/>
            <a:p>
              <a:r>
                <a:rPr lang="fr-FR" sz="1400" b="1"/>
                <a:t>Champs travail &amp; emploi</a:t>
              </a:r>
            </a:p>
          </p:txBody>
        </p:sp>
      </p:grpSp>
      <p:grpSp>
        <p:nvGrpSpPr>
          <p:cNvPr id="30" name="Groupe 29"/>
          <p:cNvGrpSpPr>
            <a:grpSpLocks/>
          </p:cNvGrpSpPr>
          <p:nvPr/>
        </p:nvGrpSpPr>
        <p:grpSpPr bwMode="auto">
          <a:xfrm>
            <a:off x="1058863" y="2252663"/>
            <a:ext cx="2249487" cy="3494087"/>
            <a:chOff x="563879" y="2240279"/>
            <a:chExt cx="2249327" cy="3493834"/>
          </a:xfrm>
        </p:grpSpPr>
        <p:pic>
          <p:nvPicPr>
            <p:cNvPr id="15371" name="Image 25" descr="RFAS_2014_4.jpg"/>
            <p:cNvPicPr>
              <a:picLocks noChangeAspect="1"/>
            </p:cNvPicPr>
            <p:nvPr/>
          </p:nvPicPr>
          <p:blipFill>
            <a:blip r:embed="rId8"/>
            <a:srcRect/>
            <a:stretch>
              <a:fillRect/>
            </a:stretch>
          </p:blipFill>
          <p:spPr bwMode="auto">
            <a:xfrm>
              <a:off x="1834402" y="4267202"/>
              <a:ext cx="978804" cy="1466911"/>
            </a:xfrm>
            <a:prstGeom prst="rect">
              <a:avLst/>
            </a:prstGeom>
            <a:noFill/>
            <a:ln w="9525">
              <a:noFill/>
              <a:miter lim="800000"/>
              <a:headEnd/>
              <a:tailEnd/>
            </a:ln>
          </p:spPr>
        </p:pic>
        <p:pic>
          <p:nvPicPr>
            <p:cNvPr id="15372" name="Image 26" descr="Travail-et-emploi_138.jpg"/>
            <p:cNvPicPr>
              <a:picLocks noChangeAspect="1"/>
            </p:cNvPicPr>
            <p:nvPr/>
          </p:nvPicPr>
          <p:blipFill>
            <a:blip r:embed="rId9"/>
            <a:srcRect/>
            <a:stretch>
              <a:fillRect/>
            </a:stretch>
          </p:blipFill>
          <p:spPr bwMode="auto">
            <a:xfrm>
              <a:off x="563879" y="2240279"/>
              <a:ext cx="1061923" cy="1521562"/>
            </a:xfrm>
            <a:prstGeom prst="rect">
              <a:avLst/>
            </a:prstGeom>
            <a:noFill/>
            <a:ln w="9525">
              <a:noFill/>
              <a:miter lim="800000"/>
              <a:headEnd/>
              <a:tailEnd/>
            </a:ln>
          </p:spPr>
        </p:pic>
      </p:grpSp>
      <p:sp>
        <p:nvSpPr>
          <p:cNvPr id="19" name="Accolade fermante 18" hidden="1"/>
          <p:cNvSpPr/>
          <p:nvPr/>
        </p:nvSpPr>
        <p:spPr>
          <a:xfrm rot="16200000">
            <a:off x="994569" y="1574006"/>
            <a:ext cx="190500" cy="1036638"/>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dirty="0">
              <a:solidFill>
                <a:srgbClr val="00537E"/>
              </a:solidFill>
            </a:endParaRPr>
          </a:p>
        </p:txBody>
      </p:sp>
      <p:sp>
        <p:nvSpPr>
          <p:cNvPr id="15368" name="ZoneTexte 19" hidden="1"/>
          <p:cNvSpPr txBox="1">
            <a:spLocks noChangeArrowheads="1"/>
          </p:cNvSpPr>
          <p:nvPr/>
        </p:nvSpPr>
        <p:spPr bwMode="auto">
          <a:xfrm>
            <a:off x="800100" y="1744663"/>
            <a:ext cx="663575" cy="307975"/>
          </a:xfrm>
          <a:prstGeom prst="rect">
            <a:avLst/>
          </a:prstGeom>
          <a:noFill/>
          <a:ln w="9525">
            <a:noFill/>
            <a:miter lim="800000"/>
            <a:headEnd/>
            <a:tailEnd/>
          </a:ln>
        </p:spPr>
        <p:txBody>
          <a:bodyPr>
            <a:spAutoFit/>
          </a:bodyPr>
          <a:lstStyle/>
          <a:p>
            <a:r>
              <a:rPr lang="fr-FR" sz="1400">
                <a:solidFill>
                  <a:srgbClr val="00537E"/>
                </a:solidFill>
              </a:rPr>
              <a:t>Revue</a:t>
            </a:r>
          </a:p>
        </p:txBody>
      </p:sp>
      <p:sp>
        <p:nvSpPr>
          <p:cNvPr id="15369" name="ZoneTexte 20" hidden="1"/>
          <p:cNvSpPr txBox="1">
            <a:spLocks noChangeArrowheads="1"/>
          </p:cNvSpPr>
          <p:nvPr/>
        </p:nvSpPr>
        <p:spPr bwMode="auto">
          <a:xfrm>
            <a:off x="2043113" y="5902325"/>
            <a:ext cx="661987" cy="307975"/>
          </a:xfrm>
          <a:prstGeom prst="rect">
            <a:avLst/>
          </a:prstGeom>
          <a:noFill/>
          <a:ln w="9525">
            <a:noFill/>
            <a:miter lim="800000"/>
            <a:headEnd/>
            <a:tailEnd/>
          </a:ln>
        </p:spPr>
        <p:txBody>
          <a:bodyPr>
            <a:spAutoFit/>
          </a:bodyPr>
          <a:lstStyle/>
          <a:p>
            <a:r>
              <a:rPr lang="fr-FR" sz="1400">
                <a:solidFill>
                  <a:srgbClr val="00537E"/>
                </a:solidFill>
              </a:rPr>
              <a:t>Revue</a:t>
            </a:r>
          </a:p>
        </p:txBody>
      </p:sp>
      <p:sp>
        <p:nvSpPr>
          <p:cNvPr id="22" name="Accolade fermante 21" hidden="1"/>
          <p:cNvSpPr/>
          <p:nvPr/>
        </p:nvSpPr>
        <p:spPr>
          <a:xfrm rot="5400000">
            <a:off x="2226469" y="5330031"/>
            <a:ext cx="190500" cy="1036638"/>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dirty="0">
              <a:solidFill>
                <a:srgbClr val="00537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checkerboard(across)">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checkerboard(across)">
                                      <p:cBhvr>
                                        <p:cTn id="2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Espace réservé du texte 6"/>
          <p:cNvSpPr>
            <a:spLocks noGrp="1"/>
          </p:cNvSpPr>
          <p:nvPr>
            <p:ph type="body" sz="quarter" idx="14"/>
          </p:nvPr>
        </p:nvSpPr>
        <p:spPr>
          <a:xfrm>
            <a:off x="468313" y="1641475"/>
            <a:ext cx="8186737" cy="4581525"/>
          </a:xfrm>
        </p:spPr>
        <p:txBody>
          <a:bodyPr/>
          <a:lstStyle/>
          <a:p>
            <a:pPr>
              <a:buFont typeface="Lucida Grande"/>
              <a:buNone/>
            </a:pPr>
            <a:r>
              <a:rPr lang="fr-FR" sz="1600" smtClean="0"/>
              <a:t> </a:t>
            </a:r>
          </a:p>
        </p:txBody>
      </p:sp>
      <p:sp>
        <p:nvSpPr>
          <p:cNvPr id="16386" name="Espace réservé du texte 3"/>
          <p:cNvSpPr>
            <a:spLocks noGrp="1"/>
          </p:cNvSpPr>
          <p:nvPr>
            <p:ph type="body" sz="quarter" idx="13"/>
          </p:nvPr>
        </p:nvSpPr>
        <p:spPr>
          <a:xfrm>
            <a:off x="130175" y="404813"/>
            <a:ext cx="8793163" cy="792162"/>
          </a:xfrm>
        </p:spPr>
        <p:txBody>
          <a:bodyPr/>
          <a:lstStyle/>
          <a:p>
            <a:r>
              <a:rPr lang="fr-FR" smtClean="0"/>
              <a:t>« Transparences »</a:t>
            </a:r>
          </a:p>
        </p:txBody>
      </p:sp>
      <p:pic>
        <p:nvPicPr>
          <p:cNvPr id="16387" name="Image 10" descr="Couv-CDD.jpg"/>
          <p:cNvPicPr>
            <a:picLocks noChangeAspect="1"/>
          </p:cNvPicPr>
          <p:nvPr/>
        </p:nvPicPr>
        <p:blipFill>
          <a:blip r:embed="rId3"/>
          <a:srcRect/>
          <a:stretch>
            <a:fillRect/>
          </a:stretch>
        </p:blipFill>
        <p:spPr bwMode="auto">
          <a:xfrm>
            <a:off x="249238" y="1511300"/>
            <a:ext cx="1198562" cy="1698625"/>
          </a:xfrm>
          <a:prstGeom prst="rect">
            <a:avLst/>
          </a:prstGeom>
          <a:noFill/>
          <a:ln w="9525">
            <a:noFill/>
            <a:miter lim="800000"/>
            <a:headEnd/>
            <a:tailEnd/>
          </a:ln>
        </p:spPr>
      </p:pic>
      <p:pic>
        <p:nvPicPr>
          <p:cNvPr id="16388" name="Image 11" descr="couv-congés.jpg"/>
          <p:cNvPicPr>
            <a:picLocks noChangeAspect="1"/>
          </p:cNvPicPr>
          <p:nvPr/>
        </p:nvPicPr>
        <p:blipFill>
          <a:blip r:embed="rId4"/>
          <a:srcRect/>
          <a:stretch>
            <a:fillRect/>
          </a:stretch>
        </p:blipFill>
        <p:spPr bwMode="auto">
          <a:xfrm>
            <a:off x="1530350" y="1519238"/>
            <a:ext cx="1196975" cy="1698625"/>
          </a:xfrm>
          <a:prstGeom prst="rect">
            <a:avLst/>
          </a:prstGeom>
          <a:noFill/>
          <a:ln w="9525">
            <a:noFill/>
            <a:miter lim="800000"/>
            <a:headEnd/>
            <a:tailEnd/>
          </a:ln>
        </p:spPr>
      </p:pic>
      <p:pic>
        <p:nvPicPr>
          <p:cNvPr id="16389" name="Image 15" descr="DATT-copie.jpg"/>
          <p:cNvPicPr>
            <a:picLocks noChangeAspect="1"/>
          </p:cNvPicPr>
          <p:nvPr/>
        </p:nvPicPr>
        <p:blipFill>
          <a:blip r:embed="rId5"/>
          <a:srcRect/>
          <a:stretch>
            <a:fillRect/>
          </a:stretch>
        </p:blipFill>
        <p:spPr bwMode="auto">
          <a:xfrm>
            <a:off x="2779713" y="1498600"/>
            <a:ext cx="1198562" cy="1706563"/>
          </a:xfrm>
          <a:prstGeom prst="rect">
            <a:avLst/>
          </a:prstGeom>
          <a:noFill/>
          <a:ln w="9525">
            <a:noFill/>
            <a:miter lim="800000"/>
            <a:headEnd/>
            <a:tailEnd/>
          </a:ln>
        </p:spPr>
      </p:pic>
      <p:pic>
        <p:nvPicPr>
          <p:cNvPr id="16390" name="Image 18" descr="Embauche_une_2013.jpg"/>
          <p:cNvPicPr>
            <a:picLocks noChangeAspect="1"/>
          </p:cNvPicPr>
          <p:nvPr/>
        </p:nvPicPr>
        <p:blipFill>
          <a:blip r:embed="rId6"/>
          <a:srcRect/>
          <a:stretch>
            <a:fillRect/>
          </a:stretch>
        </p:blipFill>
        <p:spPr bwMode="auto">
          <a:xfrm>
            <a:off x="4037013" y="1489075"/>
            <a:ext cx="1208087" cy="1712913"/>
          </a:xfrm>
          <a:prstGeom prst="rect">
            <a:avLst/>
          </a:prstGeom>
          <a:noFill/>
          <a:ln w="9525">
            <a:noFill/>
            <a:miter lim="800000"/>
            <a:headEnd/>
            <a:tailEnd/>
          </a:ln>
        </p:spPr>
      </p:pic>
      <p:pic>
        <p:nvPicPr>
          <p:cNvPr id="16391" name="Image 23" descr="IRP _2012.jpg"/>
          <p:cNvPicPr>
            <a:picLocks noChangeAspect="1"/>
          </p:cNvPicPr>
          <p:nvPr/>
        </p:nvPicPr>
        <p:blipFill>
          <a:blip r:embed="rId7"/>
          <a:srcRect/>
          <a:stretch>
            <a:fillRect/>
          </a:stretch>
        </p:blipFill>
        <p:spPr bwMode="auto">
          <a:xfrm>
            <a:off x="5292725" y="1493838"/>
            <a:ext cx="1220788" cy="1728787"/>
          </a:xfrm>
          <a:prstGeom prst="rect">
            <a:avLst/>
          </a:prstGeom>
          <a:noFill/>
          <a:ln w="9525">
            <a:noFill/>
            <a:miter lim="800000"/>
            <a:headEnd/>
            <a:tailEnd/>
          </a:ln>
        </p:spPr>
      </p:pic>
      <p:pic>
        <p:nvPicPr>
          <p:cNvPr id="16392" name="Image 24" descr="Une_couv-Rupture.jpg"/>
          <p:cNvPicPr>
            <a:picLocks noChangeAspect="1"/>
          </p:cNvPicPr>
          <p:nvPr/>
        </p:nvPicPr>
        <p:blipFill>
          <a:blip r:embed="rId8"/>
          <a:srcRect/>
          <a:stretch>
            <a:fillRect/>
          </a:stretch>
        </p:blipFill>
        <p:spPr bwMode="auto">
          <a:xfrm>
            <a:off x="6581775" y="1492250"/>
            <a:ext cx="1198563" cy="1706563"/>
          </a:xfrm>
          <a:prstGeom prst="rect">
            <a:avLst/>
          </a:prstGeom>
          <a:noFill/>
          <a:ln w="9525">
            <a:noFill/>
            <a:miter lim="800000"/>
            <a:headEnd/>
            <a:tailEnd/>
          </a:ln>
        </p:spPr>
      </p:pic>
      <p:pic>
        <p:nvPicPr>
          <p:cNvPr id="16393" name="Image 25" descr="Le-salaire_2013.jpg"/>
          <p:cNvPicPr>
            <a:picLocks noChangeAspect="1"/>
          </p:cNvPicPr>
          <p:nvPr/>
        </p:nvPicPr>
        <p:blipFill>
          <a:blip r:embed="rId9"/>
          <a:srcRect/>
          <a:stretch>
            <a:fillRect/>
          </a:stretch>
        </p:blipFill>
        <p:spPr bwMode="auto">
          <a:xfrm>
            <a:off x="7823200" y="1497013"/>
            <a:ext cx="1198563" cy="1698625"/>
          </a:xfrm>
          <a:prstGeom prst="rect">
            <a:avLst/>
          </a:prstGeom>
          <a:noFill/>
          <a:ln w="9525">
            <a:noFill/>
            <a:miter lim="800000"/>
            <a:headEnd/>
            <a:tailEnd/>
          </a:ln>
        </p:spPr>
      </p:pic>
      <p:sp>
        <p:nvSpPr>
          <p:cNvPr id="16394" name="Rectangle 26"/>
          <p:cNvSpPr>
            <a:spLocks noChangeArrowheads="1"/>
          </p:cNvSpPr>
          <p:nvPr/>
        </p:nvSpPr>
        <p:spPr bwMode="auto">
          <a:xfrm>
            <a:off x="571500" y="3494088"/>
            <a:ext cx="8008938" cy="2646362"/>
          </a:xfrm>
          <a:prstGeom prst="rect">
            <a:avLst/>
          </a:prstGeom>
          <a:noFill/>
          <a:ln w="9525">
            <a:noFill/>
            <a:miter lim="800000"/>
            <a:headEnd/>
            <a:tailEnd/>
          </a:ln>
        </p:spPr>
        <p:txBody>
          <a:bodyPr>
            <a:spAutoFit/>
          </a:bodyPr>
          <a:lstStyle/>
          <a:p>
            <a:r>
              <a:rPr lang="fr-FR" b="1">
                <a:ea typeface="MS Mincho" pitchFamily="49" charset="-128"/>
                <a:cs typeface="Times New Roman" pitchFamily="18" charset="0"/>
              </a:rPr>
              <a:t>Date de création : </a:t>
            </a:r>
            <a:r>
              <a:rPr lang="fr-FR">
                <a:ea typeface="MS Mincho" pitchFamily="49" charset="-128"/>
                <a:cs typeface="Times New Roman" pitchFamily="18" charset="0"/>
              </a:rPr>
              <a:t>1994 </a:t>
            </a:r>
          </a:p>
          <a:p>
            <a:pPr>
              <a:spcBef>
                <a:spcPts val="1200"/>
              </a:spcBef>
            </a:pPr>
            <a:r>
              <a:rPr lang="fr-FR" b="1">
                <a:ea typeface="MS Mincho" pitchFamily="49" charset="-128"/>
                <a:cs typeface="Times New Roman" pitchFamily="18" charset="0"/>
              </a:rPr>
              <a:t>Nombre de titres : </a:t>
            </a:r>
            <a:r>
              <a:rPr lang="fr-FR">
                <a:ea typeface="MS Mincho" pitchFamily="49" charset="-128"/>
                <a:cs typeface="Times New Roman" pitchFamily="18" charset="0"/>
              </a:rPr>
              <a:t>7 titres vivants	  </a:t>
            </a:r>
            <a:r>
              <a:rPr lang="fr-FR" b="1">
                <a:ea typeface="MS Mincho" pitchFamily="49" charset="-128"/>
                <a:cs typeface="Times New Roman" pitchFamily="18" charset="0"/>
              </a:rPr>
              <a:t>Prix de vente : </a:t>
            </a:r>
            <a:r>
              <a:rPr lang="fr-FR">
                <a:ea typeface="MS Mincho" pitchFamily="49" charset="-128"/>
                <a:cs typeface="Times New Roman" pitchFamily="18" charset="0"/>
              </a:rPr>
              <a:t>10-11 €</a:t>
            </a:r>
          </a:p>
          <a:p>
            <a:pPr>
              <a:spcBef>
                <a:spcPts val="1200"/>
              </a:spcBef>
            </a:pPr>
            <a:r>
              <a:rPr lang="fr-FR" b="1">
                <a:ea typeface="MS Mincho" pitchFamily="49" charset="-128"/>
                <a:cs typeface="Times New Roman" pitchFamily="18" charset="0"/>
              </a:rPr>
              <a:t>Objectifs éditoriaux : </a:t>
            </a:r>
            <a:r>
              <a:rPr lang="fr-FR">
                <a:ea typeface="MS Mincho" pitchFamily="49" charset="-128"/>
                <a:cs typeface="Times New Roman" pitchFamily="18" charset="0"/>
              </a:rPr>
              <a:t>Opérer un zoom sur des points spécifiques du </a:t>
            </a:r>
            <a:r>
              <a:rPr lang="fr-FR" i="1">
                <a:ea typeface="MS Mincho" pitchFamily="49" charset="-128"/>
                <a:cs typeface="Times New Roman" pitchFamily="18" charset="0"/>
              </a:rPr>
              <a:t>Guide pratique du droit du travail</a:t>
            </a:r>
            <a:r>
              <a:rPr lang="fr-FR">
                <a:ea typeface="MS Mincho" pitchFamily="49" charset="-128"/>
                <a:cs typeface="Times New Roman" pitchFamily="18" charset="0"/>
              </a:rPr>
              <a:t> dans le but de rendre accessible un ensemble de dispositions du Code du travail parfois trop complexes et de faciliter leur application et leur respect.</a:t>
            </a:r>
          </a:p>
          <a:p>
            <a:pPr>
              <a:spcBef>
                <a:spcPts val="1200"/>
              </a:spcBef>
            </a:pPr>
            <a:r>
              <a:rPr lang="fr-FR" b="1">
                <a:ea typeface="MS Mincho" pitchFamily="49" charset="-128"/>
                <a:cs typeface="Times New Roman" pitchFamily="18" charset="0"/>
              </a:rPr>
              <a:t>Cible principale : </a:t>
            </a:r>
            <a:r>
              <a:rPr lang="fr-FR">
                <a:ea typeface="MS Mincho" pitchFamily="49" charset="-128"/>
                <a:cs typeface="Times New Roman" pitchFamily="18" charset="0"/>
              </a:rPr>
              <a:t>Spécialistes (service RH et juridique) + IRP + employeurs</a:t>
            </a:r>
          </a:p>
          <a:p>
            <a:pPr>
              <a:spcBef>
                <a:spcPts val="1200"/>
              </a:spcBef>
            </a:pPr>
            <a:r>
              <a:rPr lang="fr-FR" b="1">
                <a:ea typeface="MS Mincho" pitchFamily="49" charset="-128"/>
                <a:cs typeface="Times New Roman" pitchFamily="18" charset="0"/>
              </a:rPr>
              <a:t>Cible secondaire : </a:t>
            </a:r>
            <a:r>
              <a:rPr lang="fr-FR">
                <a:ea typeface="MS Mincho" pitchFamily="49" charset="-128"/>
                <a:cs typeface="Times New Roman" pitchFamily="18" charset="0"/>
              </a:rPr>
              <a:t>Grand public + relais d’information</a:t>
            </a:r>
            <a:endParaRPr lang="fr-FR">
              <a:latin typeface="Cambria" pitchFamily="18" charset="0"/>
              <a:ea typeface="MS Mincho" pitchFamily="49" charset="-128"/>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Espace réservé du texte 6"/>
          <p:cNvSpPr>
            <a:spLocks noGrp="1"/>
          </p:cNvSpPr>
          <p:nvPr>
            <p:ph type="body" sz="quarter" idx="14"/>
          </p:nvPr>
        </p:nvSpPr>
        <p:spPr>
          <a:xfrm>
            <a:off x="468313" y="1641475"/>
            <a:ext cx="8186737" cy="4581525"/>
          </a:xfrm>
        </p:spPr>
        <p:txBody>
          <a:bodyPr/>
          <a:lstStyle/>
          <a:p>
            <a:pPr>
              <a:buFont typeface="Lucida Grande"/>
              <a:buNone/>
            </a:pPr>
            <a:r>
              <a:rPr lang="fr-FR" sz="1600" smtClean="0"/>
              <a:t> </a:t>
            </a:r>
          </a:p>
        </p:txBody>
      </p:sp>
      <p:sp>
        <p:nvSpPr>
          <p:cNvPr id="18434" name="Espace réservé du texte 3"/>
          <p:cNvSpPr>
            <a:spLocks noGrp="1"/>
          </p:cNvSpPr>
          <p:nvPr>
            <p:ph type="body" sz="quarter" idx="13"/>
          </p:nvPr>
        </p:nvSpPr>
        <p:spPr>
          <a:xfrm>
            <a:off x="130175" y="404813"/>
            <a:ext cx="8793163" cy="792162"/>
          </a:xfrm>
        </p:spPr>
        <p:txBody>
          <a:bodyPr/>
          <a:lstStyle/>
          <a:p>
            <a:r>
              <a:rPr lang="fr-FR" smtClean="0"/>
              <a:t>Collection « Travailler mieux »</a:t>
            </a:r>
          </a:p>
        </p:txBody>
      </p:sp>
      <p:sp>
        <p:nvSpPr>
          <p:cNvPr id="18435" name="Rectangle 26"/>
          <p:cNvSpPr>
            <a:spLocks noChangeArrowheads="1"/>
          </p:cNvSpPr>
          <p:nvPr/>
        </p:nvSpPr>
        <p:spPr bwMode="auto">
          <a:xfrm>
            <a:off x="555625" y="3471863"/>
            <a:ext cx="8008938" cy="2922587"/>
          </a:xfrm>
          <a:prstGeom prst="rect">
            <a:avLst/>
          </a:prstGeom>
          <a:noFill/>
          <a:ln w="9525">
            <a:noFill/>
            <a:miter lim="800000"/>
            <a:headEnd/>
            <a:tailEnd/>
          </a:ln>
        </p:spPr>
        <p:txBody>
          <a:bodyPr>
            <a:spAutoFit/>
          </a:bodyPr>
          <a:lstStyle/>
          <a:p>
            <a:r>
              <a:rPr lang="fr-FR" b="1">
                <a:ea typeface="MS Mincho" pitchFamily="49" charset="-128"/>
                <a:cs typeface="Times New Roman" pitchFamily="18" charset="0"/>
              </a:rPr>
              <a:t>Date de création : </a:t>
            </a:r>
            <a:r>
              <a:rPr lang="fr-FR">
                <a:ea typeface="MS Mincho" pitchFamily="49" charset="-128"/>
                <a:cs typeface="Times New Roman" pitchFamily="18" charset="0"/>
              </a:rPr>
              <a:t>2009</a:t>
            </a:r>
          </a:p>
          <a:p>
            <a:pPr>
              <a:spcBef>
                <a:spcPts val="1200"/>
              </a:spcBef>
            </a:pPr>
            <a:r>
              <a:rPr lang="fr-FR" b="1">
                <a:ea typeface="MS Mincho" pitchFamily="49" charset="-128"/>
                <a:cs typeface="Times New Roman" pitchFamily="18" charset="0"/>
              </a:rPr>
              <a:t>Nombre de titres : </a:t>
            </a:r>
            <a:r>
              <a:rPr lang="fr-FR">
                <a:ea typeface="MS Mincho" pitchFamily="49" charset="-128"/>
                <a:cs typeface="Times New Roman" pitchFamily="18" charset="0"/>
              </a:rPr>
              <a:t>4 titres	  </a:t>
            </a:r>
            <a:r>
              <a:rPr lang="fr-FR" b="1">
                <a:ea typeface="MS Mincho" pitchFamily="49" charset="-128"/>
                <a:cs typeface="Times New Roman" pitchFamily="18" charset="0"/>
              </a:rPr>
              <a:t>Prix de vente : </a:t>
            </a:r>
            <a:r>
              <a:rPr lang="fr-FR">
                <a:ea typeface="MS Mincho" pitchFamily="49" charset="-128"/>
                <a:cs typeface="Times New Roman" pitchFamily="18" charset="0"/>
              </a:rPr>
              <a:t>9 €</a:t>
            </a:r>
          </a:p>
          <a:p>
            <a:pPr>
              <a:spcBef>
                <a:spcPts val="1200"/>
              </a:spcBef>
            </a:pPr>
            <a:r>
              <a:rPr lang="fr-FR" b="1">
                <a:ea typeface="MS Mincho" pitchFamily="49" charset="-128"/>
                <a:cs typeface="Times New Roman" pitchFamily="18" charset="0"/>
              </a:rPr>
              <a:t>Objectifs éditoriaux : </a:t>
            </a:r>
            <a:r>
              <a:rPr lang="fr-FR">
                <a:ea typeface="MS Mincho" pitchFamily="49" charset="-128"/>
                <a:cs typeface="Times New Roman" pitchFamily="18" charset="0"/>
              </a:rPr>
              <a:t>Prévenir et limiter les risques professionnels, informer sur le cadre légal applicable en cas d’accidents du travail ou maladies professionnelles, garantir au quotidien des conditions de travail optimales, tels sont les objectifs de cette collection.</a:t>
            </a:r>
          </a:p>
          <a:p>
            <a:pPr>
              <a:spcBef>
                <a:spcPts val="1200"/>
              </a:spcBef>
            </a:pPr>
            <a:r>
              <a:rPr lang="fr-FR" b="1">
                <a:ea typeface="MS Mincho" pitchFamily="49" charset="-128"/>
                <a:cs typeface="Times New Roman" pitchFamily="18" charset="0"/>
              </a:rPr>
              <a:t>Cible principale : </a:t>
            </a:r>
            <a:r>
              <a:rPr lang="fr-FR">
                <a:ea typeface="MS Mincho" pitchFamily="49" charset="-128"/>
                <a:cs typeface="Times New Roman" pitchFamily="18" charset="0"/>
              </a:rPr>
              <a:t>Spécialistes (service RH et juridique) + IRP + employeurs</a:t>
            </a:r>
          </a:p>
          <a:p>
            <a:pPr>
              <a:spcBef>
                <a:spcPts val="1200"/>
              </a:spcBef>
            </a:pPr>
            <a:r>
              <a:rPr lang="fr-FR" b="1">
                <a:ea typeface="MS Mincho" pitchFamily="49" charset="-128"/>
                <a:cs typeface="Times New Roman" pitchFamily="18" charset="0"/>
              </a:rPr>
              <a:t>Cible secondaire : </a:t>
            </a:r>
            <a:r>
              <a:rPr lang="fr-FR">
                <a:ea typeface="MS Mincho" pitchFamily="49" charset="-128"/>
                <a:cs typeface="Times New Roman" pitchFamily="18" charset="0"/>
              </a:rPr>
              <a:t>Grand public + relais d’information</a:t>
            </a:r>
            <a:endParaRPr lang="fr-FR">
              <a:latin typeface="Cambria" pitchFamily="18" charset="0"/>
              <a:ea typeface="MS Mincho" pitchFamily="49" charset="-128"/>
              <a:cs typeface="Times New Roman" pitchFamily="18" charset="0"/>
            </a:endParaRPr>
          </a:p>
        </p:txBody>
      </p:sp>
      <p:pic>
        <p:nvPicPr>
          <p:cNvPr id="18436" name="Image 16" descr="couv ATMP_2012.jpg"/>
          <p:cNvPicPr>
            <a:picLocks noChangeAspect="1"/>
          </p:cNvPicPr>
          <p:nvPr/>
        </p:nvPicPr>
        <p:blipFill>
          <a:blip r:embed="rId3"/>
          <a:srcRect/>
          <a:stretch>
            <a:fillRect/>
          </a:stretch>
        </p:blipFill>
        <p:spPr bwMode="auto">
          <a:xfrm>
            <a:off x="511175" y="1539875"/>
            <a:ext cx="1282700" cy="1814513"/>
          </a:xfrm>
          <a:prstGeom prst="rect">
            <a:avLst/>
          </a:prstGeom>
          <a:noFill/>
          <a:ln w="9525">
            <a:noFill/>
            <a:miter lim="800000"/>
            <a:headEnd/>
            <a:tailEnd/>
          </a:ln>
        </p:spPr>
      </p:pic>
      <p:pic>
        <p:nvPicPr>
          <p:cNvPr id="18437" name="Image 17" descr="Harcelement_2013.jpg"/>
          <p:cNvPicPr>
            <a:picLocks noChangeAspect="1"/>
          </p:cNvPicPr>
          <p:nvPr/>
        </p:nvPicPr>
        <p:blipFill>
          <a:blip r:embed="rId4"/>
          <a:srcRect/>
          <a:stretch>
            <a:fillRect/>
          </a:stretch>
        </p:blipFill>
        <p:spPr bwMode="auto">
          <a:xfrm>
            <a:off x="2025650" y="1531938"/>
            <a:ext cx="1277938" cy="1828800"/>
          </a:xfrm>
          <a:prstGeom prst="rect">
            <a:avLst/>
          </a:prstGeom>
          <a:noFill/>
          <a:ln w="9525">
            <a:noFill/>
            <a:miter lim="800000"/>
            <a:headEnd/>
            <a:tailEnd/>
          </a:ln>
        </p:spPr>
      </p:pic>
      <p:pic>
        <p:nvPicPr>
          <p:cNvPr id="18438" name="Image 18" descr="Maitriser_2012.jpg"/>
          <p:cNvPicPr>
            <a:picLocks noChangeAspect="1"/>
          </p:cNvPicPr>
          <p:nvPr/>
        </p:nvPicPr>
        <p:blipFill>
          <a:blip r:embed="rId5"/>
          <a:srcRect/>
          <a:stretch>
            <a:fillRect/>
          </a:stretch>
        </p:blipFill>
        <p:spPr bwMode="auto">
          <a:xfrm>
            <a:off x="3503613" y="1516063"/>
            <a:ext cx="1311275" cy="1852612"/>
          </a:xfrm>
          <a:prstGeom prst="rect">
            <a:avLst/>
          </a:prstGeom>
          <a:noFill/>
          <a:ln w="9525">
            <a:noFill/>
            <a:miter lim="800000"/>
            <a:headEnd/>
            <a:tailEnd/>
          </a:ln>
        </p:spPr>
      </p:pic>
      <p:pic>
        <p:nvPicPr>
          <p:cNvPr id="18439" name="Image 19" descr="couvMaternitŽ.jpg"/>
          <p:cNvPicPr>
            <a:picLocks noChangeAspect="1"/>
          </p:cNvPicPr>
          <p:nvPr/>
        </p:nvPicPr>
        <p:blipFill>
          <a:blip r:embed="rId6"/>
          <a:srcRect/>
          <a:stretch>
            <a:fillRect/>
          </a:stretch>
        </p:blipFill>
        <p:spPr bwMode="auto">
          <a:xfrm>
            <a:off x="4948238" y="1519238"/>
            <a:ext cx="1295400" cy="1843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Espace réservé du texte 6"/>
          <p:cNvSpPr>
            <a:spLocks noGrp="1"/>
          </p:cNvSpPr>
          <p:nvPr>
            <p:ph type="body" sz="quarter" idx="14"/>
          </p:nvPr>
        </p:nvSpPr>
        <p:spPr>
          <a:xfrm>
            <a:off x="468313" y="1641475"/>
            <a:ext cx="8186737" cy="4581525"/>
          </a:xfrm>
        </p:spPr>
        <p:txBody>
          <a:bodyPr/>
          <a:lstStyle/>
          <a:p>
            <a:pPr>
              <a:buFont typeface="Lucida Grande"/>
              <a:buNone/>
            </a:pPr>
            <a:r>
              <a:rPr lang="fr-FR" sz="1600" smtClean="0"/>
              <a:t> </a:t>
            </a:r>
          </a:p>
        </p:txBody>
      </p:sp>
      <p:sp>
        <p:nvSpPr>
          <p:cNvPr id="20482" name="Espace réservé du texte 3"/>
          <p:cNvSpPr>
            <a:spLocks noGrp="1"/>
          </p:cNvSpPr>
          <p:nvPr>
            <p:ph type="body" sz="quarter" idx="13"/>
          </p:nvPr>
        </p:nvSpPr>
        <p:spPr>
          <a:xfrm>
            <a:off x="130175" y="404813"/>
            <a:ext cx="8793163" cy="792162"/>
          </a:xfrm>
        </p:spPr>
        <p:txBody>
          <a:bodyPr/>
          <a:lstStyle/>
          <a:p>
            <a:r>
              <a:rPr lang="fr-FR" smtClean="0"/>
              <a:t>« Les indispensables jeunes »</a:t>
            </a:r>
          </a:p>
        </p:txBody>
      </p:sp>
      <p:sp>
        <p:nvSpPr>
          <p:cNvPr id="20483" name="Rectangle 26"/>
          <p:cNvSpPr>
            <a:spLocks noChangeArrowheads="1"/>
          </p:cNvSpPr>
          <p:nvPr/>
        </p:nvSpPr>
        <p:spPr bwMode="auto">
          <a:xfrm>
            <a:off x="571500" y="3646488"/>
            <a:ext cx="8008938" cy="2646362"/>
          </a:xfrm>
          <a:prstGeom prst="rect">
            <a:avLst/>
          </a:prstGeom>
          <a:noFill/>
          <a:ln w="9525">
            <a:noFill/>
            <a:miter lim="800000"/>
            <a:headEnd/>
            <a:tailEnd/>
          </a:ln>
        </p:spPr>
        <p:txBody>
          <a:bodyPr>
            <a:spAutoFit/>
          </a:bodyPr>
          <a:lstStyle/>
          <a:p>
            <a:r>
              <a:rPr lang="fr-FR" b="1">
                <a:ea typeface="MS Mincho" pitchFamily="49" charset="-128"/>
                <a:cs typeface="Times New Roman" pitchFamily="18" charset="0"/>
              </a:rPr>
              <a:t>Date de création : </a:t>
            </a:r>
            <a:r>
              <a:rPr lang="fr-FR">
                <a:ea typeface="MS Mincho" pitchFamily="49" charset="-128"/>
                <a:cs typeface="Times New Roman" pitchFamily="18" charset="0"/>
              </a:rPr>
              <a:t>2006</a:t>
            </a:r>
          </a:p>
          <a:p>
            <a:pPr>
              <a:spcBef>
                <a:spcPts val="1200"/>
              </a:spcBef>
            </a:pPr>
            <a:r>
              <a:rPr lang="fr-FR" b="1">
                <a:ea typeface="MS Mincho" pitchFamily="49" charset="-128"/>
                <a:cs typeface="Times New Roman" pitchFamily="18" charset="0"/>
              </a:rPr>
              <a:t>Nombre de titres : </a:t>
            </a:r>
            <a:r>
              <a:rPr lang="fr-FR">
                <a:ea typeface="MS Mincho" pitchFamily="49" charset="-128"/>
                <a:cs typeface="Times New Roman" pitchFamily="18" charset="0"/>
              </a:rPr>
              <a:t>4 titres	  </a:t>
            </a:r>
            <a:r>
              <a:rPr lang="fr-FR" b="1">
                <a:ea typeface="MS Mincho" pitchFamily="49" charset="-128"/>
                <a:cs typeface="Times New Roman" pitchFamily="18" charset="0"/>
              </a:rPr>
              <a:t>Prix de vente : </a:t>
            </a:r>
            <a:r>
              <a:rPr lang="fr-FR">
                <a:ea typeface="MS Mincho" pitchFamily="49" charset="-128"/>
                <a:cs typeface="Times New Roman" pitchFamily="18" charset="0"/>
              </a:rPr>
              <a:t>7-8 €</a:t>
            </a:r>
          </a:p>
          <a:p>
            <a:pPr>
              <a:spcBef>
                <a:spcPts val="1200"/>
              </a:spcBef>
            </a:pPr>
            <a:r>
              <a:rPr lang="fr-FR" b="1">
                <a:ea typeface="MS Mincho" pitchFamily="49" charset="-128"/>
                <a:cs typeface="Times New Roman" pitchFamily="18" charset="0"/>
              </a:rPr>
              <a:t>Objectifs éditoriaux : </a:t>
            </a:r>
            <a:r>
              <a:rPr lang="fr-FR">
                <a:ea typeface="MS Mincho" pitchFamily="49" charset="-128"/>
                <a:cs typeface="Times New Roman" pitchFamily="18" charset="0"/>
              </a:rPr>
              <a:t>Une collection de guides pour permettre aux jeunes de  réussir leur entrée dans le monde du travail.</a:t>
            </a:r>
          </a:p>
          <a:p>
            <a:pPr>
              <a:spcBef>
                <a:spcPts val="1200"/>
              </a:spcBef>
            </a:pPr>
            <a:r>
              <a:rPr lang="fr-FR" b="1">
                <a:ea typeface="MS Mincho" pitchFamily="49" charset="-128"/>
                <a:cs typeface="Times New Roman" pitchFamily="18" charset="0"/>
              </a:rPr>
              <a:t>Cible principale : </a:t>
            </a:r>
            <a:r>
              <a:rPr lang="fr-FR">
                <a:ea typeface="MS Mincho" pitchFamily="49" charset="-128"/>
                <a:cs typeface="Times New Roman" pitchFamily="18" charset="0"/>
              </a:rPr>
              <a:t>Grand public non spécialisé</a:t>
            </a:r>
          </a:p>
          <a:p>
            <a:pPr>
              <a:spcBef>
                <a:spcPts val="1200"/>
              </a:spcBef>
            </a:pPr>
            <a:r>
              <a:rPr lang="fr-FR" b="1">
                <a:ea typeface="MS Mincho" pitchFamily="49" charset="-128"/>
                <a:cs typeface="Times New Roman" pitchFamily="18" charset="0"/>
              </a:rPr>
              <a:t>Cible secondaire : </a:t>
            </a:r>
            <a:r>
              <a:rPr lang="fr-FR">
                <a:ea typeface="MS Mincho" pitchFamily="49" charset="-128"/>
                <a:cs typeface="Times New Roman" pitchFamily="18" charset="0"/>
              </a:rPr>
              <a:t>Professionnels concernés par l’insertion et la formation des jeunes + autres relais d’information</a:t>
            </a:r>
            <a:endParaRPr lang="fr-FR">
              <a:latin typeface="Cambria" pitchFamily="18" charset="0"/>
              <a:ea typeface="MS Mincho" pitchFamily="49" charset="-128"/>
              <a:cs typeface="Times New Roman" pitchFamily="18" charset="0"/>
            </a:endParaRPr>
          </a:p>
        </p:txBody>
      </p:sp>
      <p:pic>
        <p:nvPicPr>
          <p:cNvPr id="20484" name="Image 12" descr="Couv_Guide apprenti_#F4369A.jpg"/>
          <p:cNvPicPr>
            <a:picLocks noChangeAspect="1"/>
          </p:cNvPicPr>
          <p:nvPr/>
        </p:nvPicPr>
        <p:blipFill>
          <a:blip r:embed="rId3"/>
          <a:srcRect/>
          <a:stretch>
            <a:fillRect/>
          </a:stretch>
        </p:blipFill>
        <p:spPr bwMode="auto">
          <a:xfrm>
            <a:off x="612775" y="1570038"/>
            <a:ext cx="1154113" cy="1960562"/>
          </a:xfrm>
          <a:prstGeom prst="rect">
            <a:avLst/>
          </a:prstGeom>
          <a:noFill/>
          <a:ln w="9525">
            <a:noFill/>
            <a:miter lim="800000"/>
            <a:headEnd/>
            <a:tailEnd/>
          </a:ln>
        </p:spPr>
      </p:pic>
      <p:pic>
        <p:nvPicPr>
          <p:cNvPr id="20485" name="Image 13" descr="Couv_Premier emploi_#F4369C.jpg"/>
          <p:cNvPicPr>
            <a:picLocks noChangeAspect="1"/>
          </p:cNvPicPr>
          <p:nvPr/>
        </p:nvPicPr>
        <p:blipFill>
          <a:blip r:embed="rId4"/>
          <a:srcRect/>
          <a:stretch>
            <a:fillRect/>
          </a:stretch>
        </p:blipFill>
        <p:spPr bwMode="auto">
          <a:xfrm>
            <a:off x="3281363" y="1558925"/>
            <a:ext cx="1154112" cy="1939925"/>
          </a:xfrm>
          <a:prstGeom prst="rect">
            <a:avLst/>
          </a:prstGeom>
          <a:noFill/>
          <a:ln w="9525">
            <a:noFill/>
            <a:miter lim="800000"/>
            <a:headEnd/>
            <a:tailEnd/>
          </a:ln>
        </p:spPr>
      </p:pic>
      <p:pic>
        <p:nvPicPr>
          <p:cNvPr id="20486" name="Image 14" descr="Couv_Se former alter#F4369E.jpg"/>
          <p:cNvPicPr>
            <a:picLocks noChangeAspect="1"/>
          </p:cNvPicPr>
          <p:nvPr/>
        </p:nvPicPr>
        <p:blipFill>
          <a:blip r:embed="rId5"/>
          <a:srcRect/>
          <a:stretch>
            <a:fillRect/>
          </a:stretch>
        </p:blipFill>
        <p:spPr bwMode="auto">
          <a:xfrm>
            <a:off x="1944688" y="1552575"/>
            <a:ext cx="1169987" cy="1944688"/>
          </a:xfrm>
          <a:prstGeom prst="rect">
            <a:avLst/>
          </a:prstGeom>
          <a:noFill/>
          <a:ln w="9525">
            <a:noFill/>
            <a:miter lim="800000"/>
            <a:headEnd/>
            <a:tailEnd/>
          </a:ln>
        </p:spPr>
      </p:pic>
      <p:pic>
        <p:nvPicPr>
          <p:cNvPr id="20487" name="Image 16" descr="Couv_Stages en entre#F43698.jpg"/>
          <p:cNvPicPr>
            <a:picLocks noChangeAspect="1"/>
          </p:cNvPicPr>
          <p:nvPr/>
        </p:nvPicPr>
        <p:blipFill>
          <a:blip r:embed="rId6"/>
          <a:srcRect/>
          <a:stretch>
            <a:fillRect/>
          </a:stretch>
        </p:blipFill>
        <p:spPr bwMode="auto">
          <a:xfrm>
            <a:off x="4568825" y="1558925"/>
            <a:ext cx="1163638" cy="1949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Espace réservé du texte 6"/>
          <p:cNvSpPr>
            <a:spLocks noGrp="1"/>
          </p:cNvSpPr>
          <p:nvPr>
            <p:ph type="body" sz="quarter" idx="14"/>
          </p:nvPr>
        </p:nvSpPr>
        <p:spPr>
          <a:xfrm>
            <a:off x="468313" y="1641475"/>
            <a:ext cx="8186737" cy="4581525"/>
          </a:xfrm>
        </p:spPr>
        <p:txBody>
          <a:bodyPr/>
          <a:lstStyle/>
          <a:p>
            <a:pPr>
              <a:buFont typeface="Lucida Grande"/>
              <a:buNone/>
            </a:pPr>
            <a:r>
              <a:rPr lang="fr-FR" sz="1600" smtClean="0"/>
              <a:t> </a:t>
            </a:r>
          </a:p>
        </p:txBody>
      </p:sp>
      <p:sp>
        <p:nvSpPr>
          <p:cNvPr id="22530" name="Espace réservé du texte 3"/>
          <p:cNvSpPr>
            <a:spLocks noGrp="1"/>
          </p:cNvSpPr>
          <p:nvPr>
            <p:ph type="body" sz="quarter" idx="13"/>
          </p:nvPr>
        </p:nvSpPr>
        <p:spPr>
          <a:xfrm>
            <a:off x="130175" y="404813"/>
            <a:ext cx="8793163" cy="792162"/>
          </a:xfrm>
        </p:spPr>
        <p:txBody>
          <a:bodyPr/>
          <a:lstStyle/>
          <a:p>
            <a:r>
              <a:rPr lang="fr-FR" smtClean="0"/>
              <a:t>« Les indispensables »</a:t>
            </a:r>
          </a:p>
        </p:txBody>
      </p:sp>
      <p:pic>
        <p:nvPicPr>
          <p:cNvPr id="22531" name="Image 7" descr="Une de Couv FormPro_2015.jpg"/>
          <p:cNvPicPr>
            <a:picLocks noChangeAspect="1"/>
          </p:cNvPicPr>
          <p:nvPr/>
        </p:nvPicPr>
        <p:blipFill>
          <a:blip r:embed="rId2"/>
          <a:srcRect/>
          <a:stretch>
            <a:fillRect/>
          </a:stretch>
        </p:blipFill>
        <p:spPr bwMode="auto">
          <a:xfrm>
            <a:off x="2120900" y="1511300"/>
            <a:ext cx="1444625" cy="2047875"/>
          </a:xfrm>
          <a:prstGeom prst="rect">
            <a:avLst/>
          </a:prstGeom>
          <a:noFill/>
          <a:ln w="9525">
            <a:noFill/>
            <a:miter lim="800000"/>
            <a:headEnd/>
            <a:tailEnd/>
          </a:ln>
        </p:spPr>
      </p:pic>
      <p:sp>
        <p:nvSpPr>
          <p:cNvPr id="22532" name="Rectangle 20"/>
          <p:cNvSpPr>
            <a:spLocks noChangeArrowheads="1"/>
          </p:cNvSpPr>
          <p:nvPr/>
        </p:nvSpPr>
        <p:spPr bwMode="auto">
          <a:xfrm>
            <a:off x="503238" y="3844925"/>
            <a:ext cx="8008937" cy="2646363"/>
          </a:xfrm>
          <a:prstGeom prst="rect">
            <a:avLst/>
          </a:prstGeom>
          <a:noFill/>
          <a:ln w="9525">
            <a:noFill/>
            <a:miter lim="800000"/>
            <a:headEnd/>
            <a:tailEnd/>
          </a:ln>
        </p:spPr>
        <p:txBody>
          <a:bodyPr>
            <a:spAutoFit/>
          </a:bodyPr>
          <a:lstStyle/>
          <a:p>
            <a:r>
              <a:rPr lang="fr-FR" b="1">
                <a:ea typeface="MS Mincho" pitchFamily="49" charset="-128"/>
                <a:cs typeface="Times New Roman" pitchFamily="18" charset="0"/>
              </a:rPr>
              <a:t>Date de création : </a:t>
            </a:r>
            <a:r>
              <a:rPr lang="fr-FR">
                <a:ea typeface="MS Mincho" pitchFamily="49" charset="-128"/>
                <a:cs typeface="Times New Roman" pitchFamily="18" charset="0"/>
              </a:rPr>
              <a:t>2007</a:t>
            </a:r>
          </a:p>
          <a:p>
            <a:pPr>
              <a:spcBef>
                <a:spcPts val="1200"/>
              </a:spcBef>
            </a:pPr>
            <a:r>
              <a:rPr lang="fr-FR" b="1">
                <a:ea typeface="MS Mincho" pitchFamily="49" charset="-128"/>
                <a:cs typeface="Times New Roman" pitchFamily="18" charset="0"/>
              </a:rPr>
              <a:t>Nombre de titres : </a:t>
            </a:r>
            <a:r>
              <a:rPr lang="fr-FR">
                <a:ea typeface="MS Mincho" pitchFamily="49" charset="-128"/>
                <a:cs typeface="Times New Roman" pitchFamily="18" charset="0"/>
              </a:rPr>
              <a:t>4 titres	  </a:t>
            </a:r>
            <a:r>
              <a:rPr lang="fr-FR" b="1">
                <a:ea typeface="MS Mincho" pitchFamily="49" charset="-128"/>
                <a:cs typeface="Times New Roman" pitchFamily="18" charset="0"/>
              </a:rPr>
              <a:t>Prix de vente : </a:t>
            </a:r>
            <a:r>
              <a:rPr lang="fr-FR">
                <a:ea typeface="MS Mincho" pitchFamily="49" charset="-128"/>
                <a:cs typeface="Times New Roman" pitchFamily="18" charset="0"/>
              </a:rPr>
              <a:t>variable, 12 à 22 €</a:t>
            </a:r>
          </a:p>
          <a:p>
            <a:pPr>
              <a:spcBef>
                <a:spcPts val="1200"/>
              </a:spcBef>
            </a:pPr>
            <a:r>
              <a:rPr lang="fr-FR" b="1">
                <a:ea typeface="MS Mincho" pitchFamily="49" charset="-128"/>
                <a:cs typeface="Times New Roman" pitchFamily="18" charset="0"/>
              </a:rPr>
              <a:t>Objectifs éditoriaux : </a:t>
            </a:r>
            <a:r>
              <a:rPr lang="fr-FR">
                <a:ea typeface="MS Mincho" pitchFamily="49" charset="-128"/>
                <a:cs typeface="Times New Roman" pitchFamily="18" charset="0"/>
              </a:rPr>
              <a:t>Une collection de guides de référence pour accompagner les salariés dans leur vie professionnelle.</a:t>
            </a:r>
          </a:p>
          <a:p>
            <a:pPr>
              <a:spcBef>
                <a:spcPts val="1200"/>
              </a:spcBef>
            </a:pPr>
            <a:r>
              <a:rPr lang="fr-FR" b="1">
                <a:ea typeface="MS Mincho" pitchFamily="49" charset="-128"/>
                <a:cs typeface="Times New Roman" pitchFamily="18" charset="0"/>
              </a:rPr>
              <a:t>Cible principale : </a:t>
            </a:r>
            <a:r>
              <a:rPr lang="fr-FR">
                <a:ea typeface="MS Mincho" pitchFamily="49" charset="-128"/>
                <a:cs typeface="Times New Roman" pitchFamily="18" charset="0"/>
              </a:rPr>
              <a:t>Grand public non spécialisé</a:t>
            </a:r>
          </a:p>
          <a:p>
            <a:pPr>
              <a:spcBef>
                <a:spcPts val="1200"/>
              </a:spcBef>
            </a:pPr>
            <a:r>
              <a:rPr lang="fr-FR" b="1">
                <a:ea typeface="MS Mincho" pitchFamily="49" charset="-128"/>
                <a:cs typeface="Times New Roman" pitchFamily="18" charset="0"/>
              </a:rPr>
              <a:t>Cible secondaire : </a:t>
            </a:r>
            <a:r>
              <a:rPr lang="fr-FR">
                <a:ea typeface="MS Mincho" pitchFamily="49" charset="-128"/>
                <a:cs typeface="Times New Roman" pitchFamily="18" charset="0"/>
              </a:rPr>
              <a:t>Professionnels concernés par l’insertion et la formation des jeunes + autres relais d’information</a:t>
            </a:r>
            <a:endParaRPr lang="fr-FR">
              <a:latin typeface="Cambria" pitchFamily="18" charset="0"/>
              <a:ea typeface="MS Mincho" pitchFamily="49" charset="-128"/>
              <a:cs typeface="Times New Roman" pitchFamily="18" charset="0"/>
            </a:endParaRPr>
          </a:p>
        </p:txBody>
      </p:sp>
      <p:pic>
        <p:nvPicPr>
          <p:cNvPr id="22533" name="Image 21" descr="GPDT_2015_vignette.jpg"/>
          <p:cNvPicPr>
            <a:picLocks noChangeAspect="1"/>
          </p:cNvPicPr>
          <p:nvPr/>
        </p:nvPicPr>
        <p:blipFill>
          <a:blip r:embed="rId3"/>
          <a:srcRect/>
          <a:stretch>
            <a:fillRect/>
          </a:stretch>
        </p:blipFill>
        <p:spPr bwMode="auto">
          <a:xfrm>
            <a:off x="477838" y="1487488"/>
            <a:ext cx="1457325" cy="2082800"/>
          </a:xfrm>
          <a:prstGeom prst="rect">
            <a:avLst/>
          </a:prstGeom>
          <a:noFill/>
          <a:ln w="9525">
            <a:noFill/>
            <a:miter lim="800000"/>
            <a:headEnd/>
            <a:tailEnd/>
          </a:ln>
        </p:spPr>
      </p:pic>
      <p:pic>
        <p:nvPicPr>
          <p:cNvPr id="22534" name="Image 23" descr="GPEPH-2013.jpg"/>
          <p:cNvPicPr>
            <a:picLocks noChangeAspect="1"/>
          </p:cNvPicPr>
          <p:nvPr/>
        </p:nvPicPr>
        <p:blipFill>
          <a:blip r:embed="rId4"/>
          <a:srcRect/>
          <a:stretch>
            <a:fillRect/>
          </a:stretch>
        </p:blipFill>
        <p:spPr bwMode="auto">
          <a:xfrm>
            <a:off x="3732213" y="1511300"/>
            <a:ext cx="1441450" cy="2043113"/>
          </a:xfrm>
          <a:prstGeom prst="rect">
            <a:avLst/>
          </a:prstGeom>
          <a:noFill/>
          <a:ln w="9525">
            <a:noFill/>
            <a:miter lim="800000"/>
            <a:headEnd/>
            <a:tailEnd/>
          </a:ln>
        </p:spPr>
      </p:pic>
      <p:pic>
        <p:nvPicPr>
          <p:cNvPr id="22535" name="Image 24" descr="Une Couv protection sociale.jpg"/>
          <p:cNvPicPr>
            <a:picLocks noChangeAspect="1"/>
          </p:cNvPicPr>
          <p:nvPr/>
        </p:nvPicPr>
        <p:blipFill>
          <a:blip r:embed="rId5"/>
          <a:srcRect/>
          <a:stretch>
            <a:fillRect/>
          </a:stretch>
        </p:blipFill>
        <p:spPr bwMode="auto">
          <a:xfrm>
            <a:off x="5356225" y="1508125"/>
            <a:ext cx="1439863" cy="2049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u texte 6"/>
          <p:cNvSpPr>
            <a:spLocks noGrp="1"/>
          </p:cNvSpPr>
          <p:nvPr>
            <p:ph type="body" sz="quarter" idx="14"/>
          </p:nvPr>
        </p:nvSpPr>
        <p:spPr>
          <a:xfrm>
            <a:off x="468313" y="1641475"/>
            <a:ext cx="8186737" cy="4581525"/>
          </a:xfrm>
        </p:spPr>
        <p:txBody>
          <a:bodyPr/>
          <a:lstStyle/>
          <a:p>
            <a:pPr>
              <a:buFont typeface="Lucida Grande"/>
              <a:buNone/>
            </a:pPr>
            <a:r>
              <a:rPr lang="fr-FR" sz="1600" smtClean="0"/>
              <a:t> </a:t>
            </a:r>
          </a:p>
        </p:txBody>
      </p:sp>
      <p:sp>
        <p:nvSpPr>
          <p:cNvPr id="23554" name="Espace réservé du texte 3"/>
          <p:cNvSpPr>
            <a:spLocks noGrp="1"/>
          </p:cNvSpPr>
          <p:nvPr>
            <p:ph type="body" sz="quarter" idx="13"/>
          </p:nvPr>
        </p:nvSpPr>
        <p:spPr>
          <a:xfrm>
            <a:off x="130175" y="404813"/>
            <a:ext cx="8793163" cy="792162"/>
          </a:xfrm>
        </p:spPr>
        <p:txBody>
          <a:bodyPr/>
          <a:lstStyle/>
          <a:p>
            <a:r>
              <a:rPr lang="fr-FR" smtClean="0"/>
              <a:t>« Prévenir et accompagner »</a:t>
            </a:r>
          </a:p>
        </p:txBody>
      </p:sp>
      <p:sp>
        <p:nvSpPr>
          <p:cNvPr id="23555" name="Rectangle 26"/>
          <p:cNvSpPr>
            <a:spLocks noChangeArrowheads="1"/>
          </p:cNvSpPr>
          <p:nvPr/>
        </p:nvSpPr>
        <p:spPr bwMode="auto">
          <a:xfrm>
            <a:off x="555625" y="3311525"/>
            <a:ext cx="8008938" cy="3246438"/>
          </a:xfrm>
          <a:prstGeom prst="rect">
            <a:avLst/>
          </a:prstGeom>
          <a:noFill/>
          <a:ln w="9525">
            <a:noFill/>
            <a:miter lim="800000"/>
            <a:headEnd/>
            <a:tailEnd/>
          </a:ln>
        </p:spPr>
        <p:txBody>
          <a:bodyPr>
            <a:spAutoFit/>
          </a:bodyPr>
          <a:lstStyle/>
          <a:p>
            <a:r>
              <a:rPr lang="fr-FR" b="1">
                <a:ea typeface="MS Mincho" pitchFamily="49" charset="-128"/>
                <a:cs typeface="Times New Roman" pitchFamily="18" charset="0"/>
              </a:rPr>
              <a:t>Date de création : </a:t>
            </a:r>
            <a:r>
              <a:rPr lang="fr-FR">
                <a:ea typeface="MS Mincho" pitchFamily="49" charset="-128"/>
                <a:cs typeface="Times New Roman" pitchFamily="18" charset="0"/>
              </a:rPr>
              <a:t>2012</a:t>
            </a:r>
          </a:p>
          <a:p>
            <a:pPr>
              <a:spcBef>
                <a:spcPts val="600"/>
              </a:spcBef>
            </a:pPr>
            <a:r>
              <a:rPr lang="fr-FR" b="1">
                <a:ea typeface="MS Mincho" pitchFamily="49" charset="-128"/>
                <a:cs typeface="Times New Roman" pitchFamily="18" charset="0"/>
              </a:rPr>
              <a:t>Nombre de titres : </a:t>
            </a:r>
            <a:r>
              <a:rPr lang="fr-FR">
                <a:ea typeface="MS Mincho" pitchFamily="49" charset="-128"/>
                <a:cs typeface="Times New Roman" pitchFamily="18" charset="0"/>
              </a:rPr>
              <a:t>2 titres	  </a:t>
            </a:r>
            <a:r>
              <a:rPr lang="fr-FR" b="1">
                <a:ea typeface="MS Mincho" pitchFamily="49" charset="-128"/>
                <a:cs typeface="Times New Roman" pitchFamily="18" charset="0"/>
              </a:rPr>
              <a:t>Prix de vente : </a:t>
            </a:r>
            <a:r>
              <a:rPr lang="fr-FR">
                <a:ea typeface="MS Mincho" pitchFamily="49" charset="-128"/>
                <a:cs typeface="Times New Roman" pitchFamily="18" charset="0"/>
              </a:rPr>
              <a:t>8 €</a:t>
            </a:r>
          </a:p>
          <a:p>
            <a:pPr>
              <a:spcBef>
                <a:spcPts val="600"/>
              </a:spcBef>
            </a:pPr>
            <a:r>
              <a:rPr lang="fr-FR" b="1">
                <a:ea typeface="MS Mincho" pitchFamily="49" charset="-128"/>
                <a:cs typeface="Times New Roman" pitchFamily="18" charset="0"/>
              </a:rPr>
              <a:t>Objectifs éditoriaux : </a:t>
            </a:r>
            <a:r>
              <a:rPr lang="fr-FR">
                <a:ea typeface="MS Mincho" pitchFamily="49" charset="-128"/>
                <a:cs typeface="Times New Roman" pitchFamily="18" charset="0"/>
              </a:rPr>
              <a:t>Faire face à la question de la perte d'autonomie liée à l'âge, au handicap, à la maladie ou à un accident, en proposant des guides destinés à accompagner les personnes confrontées à ces problématiques, pour elles-mêmes ou un proche vulnérable, dans leurs démarches et leur quotidien, telle est la vocation de cette collection.</a:t>
            </a:r>
          </a:p>
          <a:p>
            <a:pPr>
              <a:spcBef>
                <a:spcPts val="600"/>
              </a:spcBef>
            </a:pPr>
            <a:r>
              <a:rPr lang="fr-FR" b="1">
                <a:ea typeface="MS Mincho" pitchFamily="49" charset="-128"/>
                <a:cs typeface="Times New Roman" pitchFamily="18" charset="0"/>
              </a:rPr>
              <a:t>Cible principale : </a:t>
            </a:r>
            <a:r>
              <a:rPr lang="fr-FR">
                <a:ea typeface="MS Mincho" pitchFamily="49" charset="-128"/>
                <a:cs typeface="Times New Roman" pitchFamily="18" charset="0"/>
              </a:rPr>
              <a:t>Grand public</a:t>
            </a:r>
          </a:p>
          <a:p>
            <a:pPr>
              <a:spcBef>
                <a:spcPts val="600"/>
              </a:spcBef>
            </a:pPr>
            <a:r>
              <a:rPr lang="fr-FR" b="1">
                <a:ea typeface="MS Mincho" pitchFamily="49" charset="-128"/>
                <a:cs typeface="Times New Roman" pitchFamily="18" charset="0"/>
              </a:rPr>
              <a:t>Cible secondaire : </a:t>
            </a:r>
            <a:r>
              <a:rPr lang="fr-FR">
                <a:ea typeface="MS Mincho" pitchFamily="49" charset="-128"/>
                <a:cs typeface="Times New Roman" pitchFamily="18" charset="0"/>
              </a:rPr>
              <a:t>Assistantes sociales, associations tutélaires, organismes œuvrant dans le champ sanitaire, social et médico-social + autres relais d’information</a:t>
            </a:r>
            <a:endParaRPr lang="fr-FR">
              <a:latin typeface="Cambria" pitchFamily="18" charset="0"/>
              <a:ea typeface="MS Mincho" pitchFamily="49" charset="-128"/>
              <a:cs typeface="Times New Roman" pitchFamily="18" charset="0"/>
            </a:endParaRPr>
          </a:p>
        </p:txBody>
      </p:sp>
      <p:pic>
        <p:nvPicPr>
          <p:cNvPr id="23556" name="Image 17" descr="Une_AidantFamilial_2013_HD.jpg"/>
          <p:cNvPicPr>
            <a:picLocks noChangeAspect="1"/>
          </p:cNvPicPr>
          <p:nvPr/>
        </p:nvPicPr>
        <p:blipFill>
          <a:blip r:embed="rId3"/>
          <a:srcRect/>
          <a:stretch>
            <a:fillRect/>
          </a:stretch>
        </p:blipFill>
        <p:spPr bwMode="auto">
          <a:xfrm>
            <a:off x="550863" y="1516063"/>
            <a:ext cx="1222375" cy="1736725"/>
          </a:xfrm>
          <a:prstGeom prst="rect">
            <a:avLst/>
          </a:prstGeom>
          <a:noFill/>
          <a:ln w="9525">
            <a:noFill/>
            <a:miter lim="800000"/>
            <a:headEnd/>
            <a:tailEnd/>
          </a:ln>
        </p:spPr>
      </p:pic>
      <p:pic>
        <p:nvPicPr>
          <p:cNvPr id="23557" name="Image 18" descr="Une_Perte-autonomie_2013_BD.jpg"/>
          <p:cNvPicPr>
            <a:picLocks noChangeAspect="1"/>
          </p:cNvPicPr>
          <p:nvPr/>
        </p:nvPicPr>
        <p:blipFill>
          <a:blip r:embed="rId4"/>
          <a:srcRect/>
          <a:stretch>
            <a:fillRect/>
          </a:stretch>
        </p:blipFill>
        <p:spPr bwMode="auto">
          <a:xfrm>
            <a:off x="1993900" y="1484313"/>
            <a:ext cx="1247775" cy="1774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Espace réservé du texte 6"/>
          <p:cNvSpPr>
            <a:spLocks noGrp="1"/>
          </p:cNvSpPr>
          <p:nvPr>
            <p:ph type="body" sz="quarter" idx="14"/>
          </p:nvPr>
        </p:nvSpPr>
        <p:spPr>
          <a:xfrm>
            <a:off x="468313" y="1641475"/>
            <a:ext cx="8186737" cy="4581525"/>
          </a:xfrm>
        </p:spPr>
        <p:txBody>
          <a:bodyPr/>
          <a:lstStyle/>
          <a:p>
            <a:pPr>
              <a:buFont typeface="Lucida Grande"/>
              <a:buNone/>
            </a:pPr>
            <a:r>
              <a:rPr lang="fr-FR" sz="1600" smtClean="0"/>
              <a:t> </a:t>
            </a:r>
          </a:p>
        </p:txBody>
      </p:sp>
      <p:sp>
        <p:nvSpPr>
          <p:cNvPr id="25602" name="Espace réservé du texte 3"/>
          <p:cNvSpPr>
            <a:spLocks noGrp="1"/>
          </p:cNvSpPr>
          <p:nvPr>
            <p:ph type="body" sz="quarter" idx="13"/>
          </p:nvPr>
        </p:nvSpPr>
        <p:spPr>
          <a:xfrm>
            <a:off x="130175" y="404813"/>
            <a:ext cx="8793163" cy="792162"/>
          </a:xfrm>
        </p:spPr>
        <p:txBody>
          <a:bodyPr/>
          <a:lstStyle/>
          <a:p>
            <a:r>
              <a:rPr lang="fr-FR" smtClean="0"/>
              <a:t>« Aides en poche »</a:t>
            </a:r>
          </a:p>
        </p:txBody>
      </p:sp>
      <p:pic>
        <p:nvPicPr>
          <p:cNvPr id="25603" name="Image 23" descr="Couv_personnes-agees-HD.jpg"/>
          <p:cNvPicPr>
            <a:picLocks noChangeAspect="1"/>
          </p:cNvPicPr>
          <p:nvPr/>
        </p:nvPicPr>
        <p:blipFill>
          <a:blip r:embed="rId3"/>
          <a:srcRect/>
          <a:stretch>
            <a:fillRect/>
          </a:stretch>
        </p:blipFill>
        <p:spPr bwMode="auto">
          <a:xfrm>
            <a:off x="441325" y="1543050"/>
            <a:ext cx="1349375" cy="2003425"/>
          </a:xfrm>
          <a:prstGeom prst="rect">
            <a:avLst/>
          </a:prstGeom>
          <a:noFill/>
          <a:ln w="9525">
            <a:solidFill>
              <a:schemeClr val="tx1"/>
            </a:solidFill>
            <a:miter lim="800000"/>
            <a:headEnd/>
            <a:tailEnd/>
          </a:ln>
        </p:spPr>
      </p:pic>
      <p:pic>
        <p:nvPicPr>
          <p:cNvPr id="25604" name="Image 24" descr="Couv_enfants hand_HD.jpg"/>
          <p:cNvPicPr>
            <a:picLocks noChangeAspect="1"/>
          </p:cNvPicPr>
          <p:nvPr/>
        </p:nvPicPr>
        <p:blipFill>
          <a:blip r:embed="rId4"/>
          <a:srcRect/>
          <a:stretch>
            <a:fillRect/>
          </a:stretch>
        </p:blipFill>
        <p:spPr bwMode="auto">
          <a:xfrm>
            <a:off x="3473450" y="1544638"/>
            <a:ext cx="1358900" cy="2038350"/>
          </a:xfrm>
          <a:prstGeom prst="rect">
            <a:avLst/>
          </a:prstGeom>
          <a:noFill/>
          <a:ln w="9525">
            <a:solidFill>
              <a:schemeClr val="tx1"/>
            </a:solidFill>
            <a:miter lim="800000"/>
            <a:headEnd/>
            <a:tailEnd/>
          </a:ln>
        </p:spPr>
      </p:pic>
      <p:pic>
        <p:nvPicPr>
          <p:cNvPr id="25605" name="Image 25" descr="Couv_adultes hand_HD.jpg"/>
          <p:cNvPicPr>
            <a:picLocks noChangeAspect="1"/>
          </p:cNvPicPr>
          <p:nvPr/>
        </p:nvPicPr>
        <p:blipFill>
          <a:blip r:embed="rId5"/>
          <a:srcRect/>
          <a:stretch>
            <a:fillRect/>
          </a:stretch>
        </p:blipFill>
        <p:spPr bwMode="auto">
          <a:xfrm>
            <a:off x="1941513" y="1543050"/>
            <a:ext cx="1374775" cy="2019300"/>
          </a:xfrm>
          <a:prstGeom prst="rect">
            <a:avLst/>
          </a:prstGeom>
          <a:noFill/>
          <a:ln w="9525">
            <a:solidFill>
              <a:schemeClr val="tx1"/>
            </a:solidFill>
            <a:miter lim="800000"/>
            <a:headEnd/>
            <a:tailEnd/>
          </a:ln>
        </p:spPr>
      </p:pic>
      <p:sp>
        <p:nvSpPr>
          <p:cNvPr id="25606" name="Rectangle 12"/>
          <p:cNvSpPr>
            <a:spLocks noChangeArrowheads="1"/>
          </p:cNvSpPr>
          <p:nvPr/>
        </p:nvSpPr>
        <p:spPr bwMode="auto">
          <a:xfrm>
            <a:off x="449263" y="3725863"/>
            <a:ext cx="8008937" cy="2616200"/>
          </a:xfrm>
          <a:prstGeom prst="rect">
            <a:avLst/>
          </a:prstGeom>
          <a:noFill/>
          <a:ln w="9525">
            <a:noFill/>
            <a:miter lim="800000"/>
            <a:headEnd/>
            <a:tailEnd/>
          </a:ln>
        </p:spPr>
        <p:txBody>
          <a:bodyPr>
            <a:spAutoFit/>
          </a:bodyPr>
          <a:lstStyle/>
          <a:p>
            <a:r>
              <a:rPr lang="fr-FR" b="1">
                <a:ea typeface="MS Mincho" pitchFamily="49" charset="-128"/>
                <a:cs typeface="Times New Roman" pitchFamily="18" charset="0"/>
              </a:rPr>
              <a:t>Date de création : </a:t>
            </a:r>
            <a:r>
              <a:rPr lang="fr-FR">
                <a:ea typeface="MS Mincho" pitchFamily="49" charset="-128"/>
                <a:cs typeface="Times New Roman" pitchFamily="18" charset="0"/>
              </a:rPr>
              <a:t>2015</a:t>
            </a:r>
          </a:p>
          <a:p>
            <a:pPr>
              <a:spcBef>
                <a:spcPts val="600"/>
              </a:spcBef>
            </a:pPr>
            <a:r>
              <a:rPr lang="fr-FR" b="1">
                <a:ea typeface="MS Mincho" pitchFamily="49" charset="-128"/>
                <a:cs typeface="Times New Roman" pitchFamily="18" charset="0"/>
              </a:rPr>
              <a:t>Nombre de titres : </a:t>
            </a:r>
            <a:r>
              <a:rPr lang="fr-FR">
                <a:ea typeface="MS Mincho" pitchFamily="49" charset="-128"/>
                <a:cs typeface="Times New Roman" pitchFamily="18" charset="0"/>
              </a:rPr>
              <a:t>3 titres	  </a:t>
            </a:r>
            <a:r>
              <a:rPr lang="fr-FR" b="1">
                <a:ea typeface="MS Mincho" pitchFamily="49" charset="-128"/>
                <a:cs typeface="Times New Roman" pitchFamily="18" charset="0"/>
              </a:rPr>
              <a:t>Prix de vente : </a:t>
            </a:r>
            <a:r>
              <a:rPr lang="fr-FR">
                <a:ea typeface="MS Mincho" pitchFamily="49" charset="-128"/>
                <a:cs typeface="Times New Roman" pitchFamily="18" charset="0"/>
              </a:rPr>
              <a:t>6 €</a:t>
            </a:r>
          </a:p>
          <a:p>
            <a:pPr>
              <a:spcBef>
                <a:spcPts val="600"/>
              </a:spcBef>
            </a:pPr>
            <a:r>
              <a:rPr lang="fr-FR" b="1">
                <a:ea typeface="MS Mincho" pitchFamily="49" charset="-128"/>
                <a:cs typeface="Times New Roman" pitchFamily="18" charset="0"/>
              </a:rPr>
              <a:t>Objectifs éditoriaux :</a:t>
            </a:r>
            <a:r>
              <a:rPr lang="fr-FR">
                <a:ea typeface="MS Mincho" pitchFamily="49" charset="-128"/>
                <a:cs typeface="Times New Roman" pitchFamily="18" charset="0"/>
              </a:rPr>
              <a:t> Dresser un panorama des aides et dispositifs existants pour faciliter le quotidien d'un public spécifique (personnes âgées, enfants handicapés…) tel est l'objectif de cette collection.</a:t>
            </a:r>
          </a:p>
          <a:p>
            <a:pPr>
              <a:spcBef>
                <a:spcPts val="600"/>
              </a:spcBef>
            </a:pPr>
            <a:r>
              <a:rPr lang="fr-FR" b="1">
                <a:ea typeface="MS Mincho" pitchFamily="49" charset="-128"/>
                <a:cs typeface="Times New Roman" pitchFamily="18" charset="0"/>
              </a:rPr>
              <a:t>Cible principale : </a:t>
            </a:r>
            <a:r>
              <a:rPr lang="fr-FR">
                <a:ea typeface="MS Mincho" pitchFamily="49" charset="-128"/>
                <a:cs typeface="Times New Roman" pitchFamily="18" charset="0"/>
              </a:rPr>
              <a:t>Grand public</a:t>
            </a:r>
          </a:p>
          <a:p>
            <a:pPr>
              <a:spcBef>
                <a:spcPts val="600"/>
              </a:spcBef>
            </a:pPr>
            <a:r>
              <a:rPr lang="fr-FR" b="1">
                <a:ea typeface="MS Mincho" pitchFamily="49" charset="-128"/>
                <a:cs typeface="Times New Roman" pitchFamily="18" charset="0"/>
              </a:rPr>
              <a:t>Cible secondaire : </a:t>
            </a:r>
            <a:r>
              <a:rPr lang="fr-FR">
                <a:ea typeface="MS Mincho" pitchFamily="49" charset="-128"/>
                <a:cs typeface="Times New Roman" pitchFamily="18" charset="0"/>
              </a:rPr>
              <a:t>Assistantes sociales, associations tutélaires, organismes œuvrant dans le champ sanitaire, social et médico-social + autres relais d’information</a:t>
            </a:r>
            <a:endParaRPr lang="fr-FR">
              <a:latin typeface="Cambria" pitchFamily="18" charset="0"/>
              <a:ea typeface="MS Mincho" pitchFamily="49" charset="-128"/>
              <a:cs typeface="Times New Roman" pitchFamily="18" charset="0"/>
            </a:endParaRPr>
          </a:p>
        </p:txBody>
      </p:sp>
      <p:pic>
        <p:nvPicPr>
          <p:cNvPr id="25607" name="Image 7" descr="Parents_OK-copie.jpg"/>
          <p:cNvPicPr>
            <a:picLocks noChangeAspect="1"/>
          </p:cNvPicPr>
          <p:nvPr/>
        </p:nvPicPr>
        <p:blipFill>
          <a:blip r:embed="rId6"/>
          <a:srcRect/>
          <a:stretch>
            <a:fillRect/>
          </a:stretch>
        </p:blipFill>
        <p:spPr bwMode="auto">
          <a:xfrm>
            <a:off x="5386388" y="1516063"/>
            <a:ext cx="1362075" cy="2022475"/>
          </a:xfrm>
          <a:prstGeom prst="rect">
            <a:avLst/>
          </a:prstGeom>
          <a:noFill/>
          <a:ln w="9525">
            <a:solidFill>
              <a:schemeClr val="tx1"/>
            </a:solidFill>
            <a:miter lim="800000"/>
            <a:headEnd/>
            <a:tailEnd/>
          </a:ln>
        </p:spPr>
      </p:pic>
      <p:pic>
        <p:nvPicPr>
          <p:cNvPr id="25608" name="Image 8" descr="Petite-enfance_OK-copie.jpg"/>
          <p:cNvPicPr>
            <a:picLocks noChangeAspect="1"/>
          </p:cNvPicPr>
          <p:nvPr/>
        </p:nvPicPr>
        <p:blipFill>
          <a:blip r:embed="rId7"/>
          <a:srcRect/>
          <a:stretch>
            <a:fillRect/>
          </a:stretch>
        </p:blipFill>
        <p:spPr bwMode="auto">
          <a:xfrm>
            <a:off x="6904038" y="1501775"/>
            <a:ext cx="1365250" cy="2019300"/>
          </a:xfrm>
          <a:prstGeom prst="rect">
            <a:avLst/>
          </a:prstGeom>
          <a:noFill/>
          <a:ln w="9525">
            <a:solidFill>
              <a:schemeClr val="tx1"/>
            </a:solidFill>
            <a:miter lim="800000"/>
            <a:headEnd/>
            <a:tailEnd/>
          </a:ln>
        </p:spPr>
      </p:pic>
      <p:sp>
        <p:nvSpPr>
          <p:cNvPr id="10" name="Accolade fermante 9"/>
          <p:cNvSpPr/>
          <p:nvPr/>
        </p:nvSpPr>
        <p:spPr>
          <a:xfrm rot="5400000">
            <a:off x="6743700" y="2232025"/>
            <a:ext cx="174625" cy="2873375"/>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25610" name="ZoneTexte 10"/>
          <p:cNvSpPr txBox="1">
            <a:spLocks noChangeArrowheads="1"/>
          </p:cNvSpPr>
          <p:nvPr/>
        </p:nvSpPr>
        <p:spPr bwMode="auto">
          <a:xfrm>
            <a:off x="5837238" y="3733800"/>
            <a:ext cx="2003425" cy="369888"/>
          </a:xfrm>
          <a:prstGeom prst="rect">
            <a:avLst/>
          </a:prstGeom>
          <a:noFill/>
          <a:ln w="9525">
            <a:noFill/>
            <a:miter lim="800000"/>
            <a:headEnd/>
            <a:tailEnd/>
          </a:ln>
        </p:spPr>
        <p:txBody>
          <a:bodyPr>
            <a:spAutoFit/>
          </a:bodyPr>
          <a:lstStyle/>
          <a:p>
            <a:pPr algn="ctr"/>
            <a:r>
              <a:rPr lang="fr-FR">
                <a:solidFill>
                  <a:srgbClr val="FF0000"/>
                </a:solidFill>
              </a:rPr>
              <a:t>À paraître en 2016</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Espace réservé du texte 6"/>
          <p:cNvSpPr>
            <a:spLocks noGrp="1"/>
          </p:cNvSpPr>
          <p:nvPr>
            <p:ph type="body" sz="quarter" idx="14"/>
          </p:nvPr>
        </p:nvSpPr>
        <p:spPr>
          <a:xfrm>
            <a:off x="468313" y="1641475"/>
            <a:ext cx="8186737" cy="4581525"/>
          </a:xfrm>
        </p:spPr>
        <p:txBody>
          <a:bodyPr/>
          <a:lstStyle/>
          <a:p>
            <a:pPr>
              <a:buFont typeface="Lucida Grande"/>
              <a:buNone/>
            </a:pPr>
            <a:r>
              <a:rPr lang="fr-FR" sz="1600" smtClean="0"/>
              <a:t> </a:t>
            </a:r>
          </a:p>
        </p:txBody>
      </p:sp>
      <p:sp>
        <p:nvSpPr>
          <p:cNvPr id="27650" name="Espace réservé du texte 3"/>
          <p:cNvSpPr>
            <a:spLocks noGrp="1"/>
          </p:cNvSpPr>
          <p:nvPr>
            <p:ph type="body" sz="quarter" idx="13"/>
          </p:nvPr>
        </p:nvSpPr>
        <p:spPr>
          <a:xfrm>
            <a:off x="130175" y="404813"/>
            <a:ext cx="8793163" cy="792162"/>
          </a:xfrm>
        </p:spPr>
        <p:txBody>
          <a:bodyPr/>
          <a:lstStyle/>
          <a:p>
            <a:r>
              <a:rPr lang="fr-FR" smtClean="0"/>
              <a:t>« Revue française des affaires sociales »</a:t>
            </a:r>
          </a:p>
        </p:txBody>
      </p:sp>
      <p:sp>
        <p:nvSpPr>
          <p:cNvPr id="27651" name="Rectangle 12"/>
          <p:cNvSpPr>
            <a:spLocks noChangeArrowheads="1"/>
          </p:cNvSpPr>
          <p:nvPr/>
        </p:nvSpPr>
        <p:spPr bwMode="auto">
          <a:xfrm>
            <a:off x="449263" y="3725863"/>
            <a:ext cx="8008937" cy="2616200"/>
          </a:xfrm>
          <a:prstGeom prst="rect">
            <a:avLst/>
          </a:prstGeom>
          <a:noFill/>
          <a:ln w="9525">
            <a:noFill/>
            <a:miter lim="800000"/>
            <a:headEnd/>
            <a:tailEnd/>
          </a:ln>
        </p:spPr>
        <p:txBody>
          <a:bodyPr>
            <a:spAutoFit/>
          </a:bodyPr>
          <a:lstStyle/>
          <a:p>
            <a:r>
              <a:rPr lang="fr-FR" b="1">
                <a:ea typeface="MS Mincho" pitchFamily="49" charset="-128"/>
                <a:cs typeface="Times New Roman" pitchFamily="18" charset="0"/>
              </a:rPr>
              <a:t>Date de création : </a:t>
            </a:r>
            <a:r>
              <a:rPr lang="fr-FR">
                <a:ea typeface="MS Mincho" pitchFamily="49" charset="-128"/>
                <a:cs typeface="Times New Roman" pitchFamily="18" charset="0"/>
              </a:rPr>
              <a:t>1967		</a:t>
            </a:r>
            <a:r>
              <a:rPr lang="fr-FR" b="1">
                <a:ea typeface="MS Mincho" pitchFamily="49" charset="-128"/>
                <a:cs typeface="Times New Roman" pitchFamily="18" charset="0"/>
              </a:rPr>
              <a:t> Prix de vente : </a:t>
            </a:r>
            <a:r>
              <a:rPr lang="fr-FR">
                <a:ea typeface="MS Mincho" pitchFamily="49" charset="-128"/>
                <a:cs typeface="Times New Roman" pitchFamily="18" charset="0"/>
              </a:rPr>
              <a:t>variable, 22 à 28 €</a:t>
            </a:r>
          </a:p>
          <a:p>
            <a:pPr>
              <a:spcBef>
                <a:spcPts val="600"/>
              </a:spcBef>
            </a:pPr>
            <a:r>
              <a:rPr lang="fr-FR" b="1">
                <a:ea typeface="MS Mincho" pitchFamily="49" charset="-128"/>
                <a:cs typeface="Times New Roman" pitchFamily="18" charset="0"/>
              </a:rPr>
              <a:t>Périodicité : </a:t>
            </a:r>
            <a:r>
              <a:rPr lang="fr-FR">
                <a:ea typeface="MS Mincho" pitchFamily="49" charset="-128"/>
                <a:cs typeface="Times New Roman" pitchFamily="18" charset="0"/>
              </a:rPr>
              <a:t>Trimestrielle	</a:t>
            </a:r>
            <a:endParaRPr lang="fr-FR">
              <a:latin typeface="Cambria" pitchFamily="18" charset="0"/>
              <a:ea typeface="MS Mincho" pitchFamily="49" charset="-128"/>
              <a:cs typeface="Times New Roman" pitchFamily="18" charset="0"/>
            </a:endParaRPr>
          </a:p>
          <a:p>
            <a:pPr>
              <a:spcBef>
                <a:spcPts val="600"/>
              </a:spcBef>
            </a:pPr>
            <a:r>
              <a:rPr lang="fr-FR" b="1">
                <a:ea typeface="MS Mincho" pitchFamily="49" charset="-128"/>
                <a:cs typeface="Times New Roman" pitchFamily="18" charset="0"/>
              </a:rPr>
              <a:t>Objectifs éditoriaux :</a:t>
            </a:r>
            <a:r>
              <a:rPr lang="fr-FR">
                <a:ea typeface="MS Mincho" pitchFamily="49" charset="-128"/>
                <a:cs typeface="Times New Roman" pitchFamily="18" charset="0"/>
              </a:rPr>
              <a:t> Revue thématique trimestrielle pluridisciplinaire dans le champ sanitaire et social. Chaque numéro comporte un dossier thématique. Cette revue a pour ambition de réunir chercheurs en sciences sociales et acteurs publics. Elle est classée en droit, sociologie et sciences politiques.</a:t>
            </a:r>
          </a:p>
          <a:p>
            <a:pPr>
              <a:spcBef>
                <a:spcPts val="600"/>
              </a:spcBef>
            </a:pPr>
            <a:r>
              <a:rPr lang="fr-FR" b="1">
                <a:ea typeface="MS Mincho" pitchFamily="49" charset="-128"/>
                <a:cs typeface="Times New Roman" pitchFamily="18" charset="0"/>
              </a:rPr>
              <a:t>Cible principale :</a:t>
            </a:r>
            <a:r>
              <a:rPr lang="fr-FR">
                <a:ea typeface="MS Mincho" pitchFamily="49" charset="-128"/>
                <a:cs typeface="Times New Roman" pitchFamily="18" charset="0"/>
              </a:rPr>
              <a:t> Universitaires, chercheurs</a:t>
            </a:r>
          </a:p>
          <a:p>
            <a:pPr>
              <a:spcBef>
                <a:spcPts val="600"/>
              </a:spcBef>
            </a:pPr>
            <a:r>
              <a:rPr lang="fr-FR" b="1">
                <a:ea typeface="MS Mincho" pitchFamily="49" charset="-128"/>
                <a:cs typeface="Times New Roman" pitchFamily="18" charset="0"/>
              </a:rPr>
              <a:t>Cible secondaire :</a:t>
            </a:r>
            <a:r>
              <a:rPr lang="fr-FR"/>
              <a:t> Professionnels, acteurs sociaux</a:t>
            </a:r>
            <a:endParaRPr lang="fr-FR" b="1">
              <a:ea typeface="MS Mincho" pitchFamily="49" charset="-128"/>
            </a:endParaRPr>
          </a:p>
        </p:txBody>
      </p:sp>
      <p:pic>
        <p:nvPicPr>
          <p:cNvPr id="27652" name="Image 7" descr="RFAS_2014_4.jpg"/>
          <p:cNvPicPr>
            <a:picLocks noChangeAspect="1"/>
          </p:cNvPicPr>
          <p:nvPr/>
        </p:nvPicPr>
        <p:blipFill>
          <a:blip r:embed="rId3"/>
          <a:srcRect/>
          <a:stretch>
            <a:fillRect/>
          </a:stretch>
        </p:blipFill>
        <p:spPr bwMode="auto">
          <a:xfrm>
            <a:off x="638175" y="1622425"/>
            <a:ext cx="1209675" cy="1812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COM_presentation_PPT">
  <a:themeElements>
    <a:clrScheme name="DICOM_1">
      <a:dk1>
        <a:sysClr val="windowText" lastClr="000000"/>
      </a:dk1>
      <a:lt1>
        <a:sysClr val="window" lastClr="FFFFFF"/>
      </a:lt1>
      <a:dk2>
        <a:srgbClr val="006187"/>
      </a:dk2>
      <a:lt2>
        <a:srgbClr val="EEECE1"/>
      </a:lt2>
      <a:accent1>
        <a:srgbClr val="92A32B"/>
      </a:accent1>
      <a:accent2>
        <a:srgbClr val="DD2D65"/>
      </a:accent2>
      <a:accent3>
        <a:srgbClr val="51B2D3"/>
      </a:accent3>
      <a:accent4>
        <a:srgbClr val="006187"/>
      </a:accent4>
      <a:accent5>
        <a:srgbClr val="DD2D65"/>
      </a:accent5>
      <a:accent6>
        <a:srgbClr val="E87625"/>
      </a:accent6>
      <a:hlink>
        <a:srgbClr val="FF2AFF"/>
      </a:hlink>
      <a:folHlink>
        <a:srgbClr val="00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8895</TotalTime>
  <Words>693</Words>
  <Application>Microsoft Office PowerPoint</Application>
  <PresentationFormat>Affichage à l'écran (4:3)</PresentationFormat>
  <Paragraphs>98</Paragraphs>
  <Slides>13</Slides>
  <Notes>9</Notes>
  <HiddenSlides>0</HiddenSlides>
  <MMClips>0</MMClips>
  <ScaleCrop>false</ScaleCrop>
  <HeadingPairs>
    <vt:vector size="6" baseType="variant">
      <vt:variant>
        <vt:lpstr>Polices utilisées</vt:lpstr>
      </vt:variant>
      <vt:variant>
        <vt:i4>10</vt:i4>
      </vt:variant>
      <vt:variant>
        <vt:lpstr>Modèle de conception</vt:lpstr>
      </vt:variant>
      <vt:variant>
        <vt:i4>10</vt:i4>
      </vt:variant>
      <vt:variant>
        <vt:lpstr>Titres des diapositives</vt:lpstr>
      </vt:variant>
      <vt:variant>
        <vt:i4>13</vt:i4>
      </vt:variant>
    </vt:vector>
  </HeadingPairs>
  <TitlesOfParts>
    <vt:vector size="33" baseType="lpstr">
      <vt:lpstr>Calibri</vt:lpstr>
      <vt:lpstr>MS PGothic</vt:lpstr>
      <vt:lpstr>Arial</vt:lpstr>
      <vt:lpstr>Avant Garde</vt:lpstr>
      <vt:lpstr>Lucida Grande</vt:lpstr>
      <vt:lpstr>Century Gothic</vt:lpstr>
      <vt:lpstr>MS Mincho</vt:lpstr>
      <vt:lpstr>Times New Roman</vt:lpstr>
      <vt:lpstr>Cambria</vt:lpstr>
      <vt:lpstr>Wingdings 3</vt:lpstr>
      <vt:lpstr>DICOM_presentation_PPT</vt:lpstr>
      <vt:lpstr>DICOM_presentation_PPT</vt:lpstr>
      <vt:lpstr>DICOM_presentation_PPT</vt:lpstr>
      <vt:lpstr>DICOM_presentation_PPT</vt:lpstr>
      <vt:lpstr>DICOM_presentation_PPT</vt:lpstr>
      <vt:lpstr>DICOM_presentation_PPT</vt:lpstr>
      <vt:lpstr>DICOM_presentation_PPT</vt:lpstr>
      <vt:lpstr>DICOM_presentation_PPT</vt:lpstr>
      <vt:lpstr>DICOM_presentation_PPT</vt:lpstr>
      <vt:lpstr>DICOM_presentation_PPT</vt:lpstr>
      <vt:lpstr>Production éditoriale  des ministère sociaux</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vector>
  </TitlesOfParts>
  <Company>MSS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xleray</dc:creator>
  <cp:lastModifiedBy>Utilisateur Windows</cp:lastModifiedBy>
  <cp:revision>406</cp:revision>
  <cp:lastPrinted>2014-08-22T11:13:30Z</cp:lastPrinted>
  <dcterms:created xsi:type="dcterms:W3CDTF">2013-12-26T09:52:54Z</dcterms:created>
  <dcterms:modified xsi:type="dcterms:W3CDTF">2015-06-24T14:38:53Z</dcterms:modified>
</cp:coreProperties>
</file>