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trictFirstAndLastChars="0" saveSubsetFonts="1" autoCompressPictures="0">
  <p:sldMasterIdLst>
    <p:sldMasterId id="2147483648" r:id="rId1"/>
    <p:sldMasterId id="2147483662" r:id="rId2"/>
  </p:sldMasterIdLst>
  <p:notesMasterIdLst>
    <p:notesMasterId r:id="rId17"/>
  </p:notesMasterIdLst>
  <p:handoutMasterIdLst>
    <p:handoutMasterId r:id="rId18"/>
  </p:handoutMasterIdLst>
  <p:sldIdLst>
    <p:sldId id="256" r:id="rId3"/>
    <p:sldId id="285" r:id="rId4"/>
    <p:sldId id="287" r:id="rId5"/>
    <p:sldId id="282" r:id="rId6"/>
    <p:sldId id="283" r:id="rId7"/>
    <p:sldId id="288" r:id="rId8"/>
    <p:sldId id="276" r:id="rId9"/>
    <p:sldId id="294" r:id="rId10"/>
    <p:sldId id="295" r:id="rId11"/>
    <p:sldId id="296" r:id="rId12"/>
    <p:sldId id="297" r:id="rId13"/>
    <p:sldId id="289" r:id="rId14"/>
    <p:sldId id="292" r:id="rId15"/>
    <p:sldId id="291" r:id="rId16"/>
  </p:sldIdLst>
  <p:sldSz cx="9906000" cy="6858000" type="A4"/>
  <p:notesSz cx="6797675" cy="9928225"/>
  <p:defaultTextStyle>
    <a:defPPr>
      <a:defRPr lang="fr-FR"/>
    </a:defPPr>
    <a:lvl1pPr algn="l" rtl="0" fontAlgn="base">
      <a:spcBef>
        <a:spcPct val="0"/>
      </a:spcBef>
      <a:spcAft>
        <a:spcPct val="0"/>
      </a:spcAft>
      <a:defRPr sz="2400" kern="1200">
        <a:solidFill>
          <a:schemeClr val="tx1"/>
        </a:solidFill>
        <a:latin typeface="Arial" charset="0"/>
        <a:ea typeface="ＭＳ Ｐゴシック" pitchFamily="34" charset="-128"/>
        <a:cs typeface="Arial" charset="0"/>
      </a:defRPr>
    </a:lvl1pPr>
    <a:lvl2pPr marL="457200" algn="l" rtl="0" fontAlgn="base">
      <a:spcBef>
        <a:spcPct val="0"/>
      </a:spcBef>
      <a:spcAft>
        <a:spcPct val="0"/>
      </a:spcAft>
      <a:defRPr sz="2400" kern="1200">
        <a:solidFill>
          <a:schemeClr val="tx1"/>
        </a:solidFill>
        <a:latin typeface="Arial" charset="0"/>
        <a:ea typeface="ＭＳ Ｐゴシック" pitchFamily="34" charset="-128"/>
        <a:cs typeface="Arial" charset="0"/>
      </a:defRPr>
    </a:lvl2pPr>
    <a:lvl3pPr marL="914400" algn="l" rtl="0" fontAlgn="base">
      <a:spcBef>
        <a:spcPct val="0"/>
      </a:spcBef>
      <a:spcAft>
        <a:spcPct val="0"/>
      </a:spcAft>
      <a:defRPr sz="2400" kern="1200">
        <a:solidFill>
          <a:schemeClr val="tx1"/>
        </a:solidFill>
        <a:latin typeface="Arial" charset="0"/>
        <a:ea typeface="ＭＳ Ｐゴシック" pitchFamily="34" charset="-128"/>
        <a:cs typeface="Arial" charset="0"/>
      </a:defRPr>
    </a:lvl3pPr>
    <a:lvl4pPr marL="1371600" algn="l" rtl="0" fontAlgn="base">
      <a:spcBef>
        <a:spcPct val="0"/>
      </a:spcBef>
      <a:spcAft>
        <a:spcPct val="0"/>
      </a:spcAft>
      <a:defRPr sz="2400" kern="1200">
        <a:solidFill>
          <a:schemeClr val="tx1"/>
        </a:solidFill>
        <a:latin typeface="Arial" charset="0"/>
        <a:ea typeface="ＭＳ Ｐゴシック" pitchFamily="34" charset="-128"/>
        <a:cs typeface="Arial" charset="0"/>
      </a:defRPr>
    </a:lvl4pPr>
    <a:lvl5pPr marL="1828800" algn="l" rtl="0" fontAlgn="base">
      <a:spcBef>
        <a:spcPct val="0"/>
      </a:spcBef>
      <a:spcAft>
        <a:spcPct val="0"/>
      </a:spcAft>
      <a:defRPr sz="2400" kern="1200">
        <a:solidFill>
          <a:schemeClr val="tx1"/>
        </a:solidFill>
        <a:latin typeface="Arial" charset="0"/>
        <a:ea typeface="ＭＳ Ｐゴシック" pitchFamily="34" charset="-128"/>
        <a:cs typeface="Arial" charset="0"/>
      </a:defRPr>
    </a:lvl5pPr>
    <a:lvl6pPr marL="2286000" algn="l" defTabSz="914400" rtl="0" eaLnBrk="1" latinLnBrk="0" hangingPunct="1">
      <a:defRPr sz="2400" kern="1200">
        <a:solidFill>
          <a:schemeClr val="tx1"/>
        </a:solidFill>
        <a:latin typeface="Arial" charset="0"/>
        <a:ea typeface="ＭＳ Ｐゴシック" pitchFamily="34" charset="-128"/>
        <a:cs typeface="Arial" charset="0"/>
      </a:defRPr>
    </a:lvl6pPr>
    <a:lvl7pPr marL="2743200" algn="l" defTabSz="914400" rtl="0" eaLnBrk="1" latinLnBrk="0" hangingPunct="1">
      <a:defRPr sz="2400" kern="1200">
        <a:solidFill>
          <a:schemeClr val="tx1"/>
        </a:solidFill>
        <a:latin typeface="Arial" charset="0"/>
        <a:ea typeface="ＭＳ Ｐゴシック" pitchFamily="34" charset="-128"/>
        <a:cs typeface="Arial" charset="0"/>
      </a:defRPr>
    </a:lvl7pPr>
    <a:lvl8pPr marL="3200400" algn="l" defTabSz="914400" rtl="0" eaLnBrk="1" latinLnBrk="0" hangingPunct="1">
      <a:defRPr sz="2400" kern="1200">
        <a:solidFill>
          <a:schemeClr val="tx1"/>
        </a:solidFill>
        <a:latin typeface="Arial" charset="0"/>
        <a:ea typeface="ＭＳ Ｐゴシック" pitchFamily="34" charset="-128"/>
        <a:cs typeface="Arial" charset="0"/>
      </a:defRPr>
    </a:lvl8pPr>
    <a:lvl9pPr marL="3657600" algn="l" defTabSz="914400" rtl="0" eaLnBrk="1" latinLnBrk="0" hangingPunct="1">
      <a:defRPr sz="2400" kern="1200">
        <a:solidFill>
          <a:schemeClr val="tx1"/>
        </a:solidFill>
        <a:latin typeface="Arial" charset="0"/>
        <a:ea typeface="ＭＳ Ｐゴシック" pitchFamily="34" charset="-128"/>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A4F98"/>
    <a:srgbClr val="552579"/>
    <a:srgbClr val="421C5E"/>
    <a:srgbClr val="E32326"/>
    <a:srgbClr val="E97E21"/>
    <a:srgbClr val="7797C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5" autoAdjust="0"/>
    <p:restoredTop sz="76723" autoAdjust="0"/>
  </p:normalViewPr>
  <p:slideViewPr>
    <p:cSldViewPr>
      <p:cViewPr>
        <p:scale>
          <a:sx n="72" d="100"/>
          <a:sy n="72" d="100"/>
        </p:scale>
        <p:origin x="-924" y="-456"/>
      </p:cViewPr>
      <p:guideLst>
        <p:guide orient="horz" pos="2160"/>
        <p:guide pos="3120"/>
      </p:guideLst>
    </p:cSldViewPr>
  </p:slideViewPr>
  <p:outlineViewPr>
    <p:cViewPr>
      <p:scale>
        <a:sx n="33" d="100"/>
        <a:sy n="33" d="100"/>
      </p:scale>
      <p:origin x="8" y="101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142" y="-90"/>
      </p:cViewPr>
      <p:guideLst>
        <p:guide orient="horz" pos="3128"/>
        <p:guide pos="2142"/>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5300"/>
          </a:xfrm>
          <a:prstGeom prst="rect">
            <a:avLst/>
          </a:prstGeom>
          <a:noFill/>
          <a:ln>
            <a:noFill/>
          </a:ln>
          <a:effectLst/>
          <a:extLst>
            <a:ext uri="{909E8E84-426E-40DD-AFC4-6F175D3DCCD1}"/>
            <a:ext uri="{91240B29-F687-4F45-9708-019B960494DF}"/>
            <a:ext uri="{AF507438-7753-43E0-B8FC-AC1667EBCBE1}"/>
          </a:extLst>
        </p:spPr>
        <p:txBody>
          <a:bodyPr vert="horz" wrap="square" lIns="92229" tIns="46113" rIns="92229" bIns="46113" numCol="1" anchor="t"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fr-FR"/>
          </a:p>
        </p:txBody>
      </p:sp>
      <p:sp>
        <p:nvSpPr>
          <p:cNvPr id="43011" name="Rectangle 3"/>
          <p:cNvSpPr>
            <a:spLocks noGrp="1" noChangeArrowheads="1"/>
          </p:cNvSpPr>
          <p:nvPr>
            <p:ph type="dt" sz="quarter" idx="1"/>
          </p:nvPr>
        </p:nvSpPr>
        <p:spPr bwMode="auto">
          <a:xfrm>
            <a:off x="3849688" y="0"/>
            <a:ext cx="2946400" cy="495300"/>
          </a:xfrm>
          <a:prstGeom prst="rect">
            <a:avLst/>
          </a:prstGeom>
          <a:noFill/>
          <a:ln>
            <a:noFill/>
          </a:ln>
          <a:effectLst/>
          <a:extLst>
            <a:ext uri="{909E8E84-426E-40DD-AFC4-6F175D3DCCD1}"/>
            <a:ext uri="{91240B29-F687-4F45-9708-019B960494DF}"/>
            <a:ext uri="{AF507438-7753-43E0-B8FC-AC1667EBCBE1}"/>
          </a:extLst>
        </p:spPr>
        <p:txBody>
          <a:bodyPr vert="horz" wrap="square" lIns="92229" tIns="46113" rIns="92229" bIns="46113" numCol="1" anchor="t" anchorCtr="0" compatLnSpc="1">
            <a:prstTxWarp prst="textNoShape">
              <a:avLst/>
            </a:prstTxWarp>
          </a:bodyPr>
          <a:lstStyle>
            <a:lvl1pPr algn="r" eaLnBrk="0" hangingPunct="0">
              <a:defRPr sz="1200">
                <a:cs typeface="+mn-cs"/>
              </a:defRPr>
            </a:lvl1pPr>
          </a:lstStyle>
          <a:p>
            <a:pPr>
              <a:defRPr/>
            </a:pPr>
            <a:fld id="{65D18693-DF74-43F1-AED8-934BD61D1BE3}" type="datetime1">
              <a:rPr lang="fr-FR" altLang="fr-FR"/>
              <a:pPr>
                <a:defRPr/>
              </a:pPr>
              <a:t>17/07/2015</a:t>
            </a:fld>
            <a:endParaRPr lang="fr-FR" altLang="fr-FR"/>
          </a:p>
        </p:txBody>
      </p:sp>
      <p:sp>
        <p:nvSpPr>
          <p:cNvPr id="43012" name="Rectangle 4"/>
          <p:cNvSpPr>
            <a:spLocks noGrp="1" noChangeArrowheads="1"/>
          </p:cNvSpPr>
          <p:nvPr>
            <p:ph type="ftr" sz="quarter" idx="2"/>
          </p:nvPr>
        </p:nvSpPr>
        <p:spPr bwMode="auto">
          <a:xfrm>
            <a:off x="0" y="9431338"/>
            <a:ext cx="2946400" cy="495300"/>
          </a:xfrm>
          <a:prstGeom prst="rect">
            <a:avLst/>
          </a:prstGeom>
          <a:noFill/>
          <a:ln>
            <a:noFill/>
          </a:ln>
          <a:effectLst/>
          <a:extLst>
            <a:ext uri="{909E8E84-426E-40DD-AFC4-6F175D3DCCD1}"/>
            <a:ext uri="{91240B29-F687-4F45-9708-019B960494DF}"/>
            <a:ext uri="{AF507438-7753-43E0-B8FC-AC1667EBCBE1}"/>
          </a:extLst>
        </p:spPr>
        <p:txBody>
          <a:bodyPr vert="horz" wrap="square" lIns="92229" tIns="46113" rIns="92229" bIns="46113" numCol="1" anchor="b"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fr-FR"/>
          </a:p>
        </p:txBody>
      </p:sp>
      <p:sp>
        <p:nvSpPr>
          <p:cNvPr id="43013" name="Rectangle 5"/>
          <p:cNvSpPr>
            <a:spLocks noGrp="1" noChangeArrowheads="1"/>
          </p:cNvSpPr>
          <p:nvPr>
            <p:ph type="sldNum" sz="quarter" idx="3"/>
          </p:nvPr>
        </p:nvSpPr>
        <p:spPr bwMode="auto">
          <a:xfrm>
            <a:off x="3849688" y="9431338"/>
            <a:ext cx="2946400" cy="495300"/>
          </a:xfrm>
          <a:prstGeom prst="rect">
            <a:avLst/>
          </a:prstGeom>
          <a:noFill/>
          <a:ln>
            <a:noFill/>
          </a:ln>
          <a:effectLst/>
          <a:extLst>
            <a:ext uri="{909E8E84-426E-40DD-AFC4-6F175D3DCCD1}"/>
            <a:ext uri="{91240B29-F687-4F45-9708-019B960494DF}"/>
            <a:ext uri="{AF507438-7753-43E0-B8FC-AC1667EBCBE1}"/>
          </a:extLst>
        </p:spPr>
        <p:txBody>
          <a:bodyPr vert="horz" wrap="square" lIns="92229" tIns="46113" rIns="92229" bIns="46113" numCol="1" anchor="b" anchorCtr="0" compatLnSpc="1">
            <a:prstTxWarp prst="textNoShape">
              <a:avLst/>
            </a:prstTxWarp>
          </a:bodyPr>
          <a:lstStyle>
            <a:lvl1pPr algn="r" eaLnBrk="0" hangingPunct="0">
              <a:defRPr sz="1200">
                <a:cs typeface="+mn-cs"/>
              </a:defRPr>
            </a:lvl1pPr>
          </a:lstStyle>
          <a:p>
            <a:pPr>
              <a:defRPr/>
            </a:pPr>
            <a:fld id="{CA06BEFF-5102-4DA5-9A08-0918FCA97B5C}"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xtLst>
            <a:ext uri="{909E8E84-426E-40DD-AFC4-6F175D3DCCD1}"/>
            <a:ext uri="{91240B29-F687-4F45-9708-019B960494DF}"/>
          </a:extLst>
        </p:spPr>
        <p:txBody>
          <a:bodyPr vert="horz" wrap="square" lIns="92229" tIns="46113" rIns="92229" bIns="46113" numCol="1" anchor="t"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fr-FR"/>
          </a:p>
        </p:txBody>
      </p:sp>
      <p:sp>
        <p:nvSpPr>
          <p:cNvPr id="31747" name="Rectangle 3"/>
          <p:cNvSpPr>
            <a:spLocks noGrp="1" noChangeArrowheads="1"/>
          </p:cNvSpPr>
          <p:nvPr>
            <p:ph type="dt" idx="1"/>
          </p:nvPr>
        </p:nvSpPr>
        <p:spPr bwMode="auto">
          <a:xfrm>
            <a:off x="3851275" y="0"/>
            <a:ext cx="2946400" cy="496888"/>
          </a:xfrm>
          <a:prstGeom prst="rect">
            <a:avLst/>
          </a:prstGeom>
          <a:noFill/>
          <a:ln>
            <a:noFill/>
          </a:ln>
          <a:extLst>
            <a:ext uri="{909E8E84-426E-40DD-AFC4-6F175D3DCCD1}"/>
            <a:ext uri="{91240B29-F687-4F45-9708-019B960494DF}"/>
          </a:extLst>
        </p:spPr>
        <p:txBody>
          <a:bodyPr vert="horz" wrap="square" lIns="92229" tIns="46113" rIns="92229" bIns="46113" numCol="1" anchor="t" anchorCtr="0" compatLnSpc="1">
            <a:prstTxWarp prst="textNoShape">
              <a:avLst/>
            </a:prstTxWarp>
          </a:bodyPr>
          <a:lstStyle>
            <a:lvl1pPr algn="r" eaLnBrk="0" hangingPunct="0">
              <a:defRPr sz="1200">
                <a:cs typeface="+mn-cs"/>
              </a:defRPr>
            </a:lvl1pPr>
          </a:lstStyle>
          <a:p>
            <a:pPr>
              <a:defRPr/>
            </a:pPr>
            <a:fld id="{AB6BC503-3FB5-4769-A950-7FDDC33323D0}" type="datetime1">
              <a:rPr lang="fr-FR" altLang="fr-FR"/>
              <a:pPr>
                <a:defRPr/>
              </a:pPr>
              <a:t>17/07/2015</a:t>
            </a:fld>
            <a:endParaRPr lang="fr-FR" altLang="fr-FR"/>
          </a:p>
        </p:txBody>
      </p:sp>
      <p:sp>
        <p:nvSpPr>
          <p:cNvPr id="27652" name="Rectangle 4"/>
          <p:cNvSpPr>
            <a:spLocks noGrp="1" noRot="1" noChangeAspect="1" noChangeArrowheads="1" noTextEdit="1"/>
          </p:cNvSpPr>
          <p:nvPr>
            <p:ph type="sldImg" idx="2"/>
          </p:nvPr>
        </p:nvSpPr>
        <p:spPr bwMode="auto">
          <a:xfrm>
            <a:off x="708025" y="742950"/>
            <a:ext cx="5380038" cy="3724275"/>
          </a:xfrm>
          <a:prstGeom prst="rect">
            <a:avLst/>
          </a:prstGeom>
          <a:noFill/>
          <a:ln w="9525">
            <a:solidFill>
              <a:srgbClr val="000000"/>
            </a:solidFill>
            <a:miter lim="800000"/>
            <a:headEnd/>
            <a:tailEnd/>
          </a:ln>
        </p:spPr>
      </p:sp>
      <p:sp>
        <p:nvSpPr>
          <p:cNvPr id="31749" name="Rectangle 5"/>
          <p:cNvSpPr>
            <a:spLocks noGrp="1" noChangeArrowheads="1"/>
          </p:cNvSpPr>
          <p:nvPr>
            <p:ph type="body" sz="quarter" idx="3"/>
          </p:nvPr>
        </p:nvSpPr>
        <p:spPr bwMode="auto">
          <a:xfrm>
            <a:off x="906463" y="4716463"/>
            <a:ext cx="4984750" cy="4468812"/>
          </a:xfrm>
          <a:prstGeom prst="rect">
            <a:avLst/>
          </a:prstGeom>
          <a:noFill/>
          <a:ln>
            <a:noFill/>
          </a:ln>
          <a:extLst>
            <a:ext uri="{909E8E84-426E-40DD-AFC4-6F175D3DCCD1}"/>
            <a:ext uri="{91240B29-F687-4F45-9708-019B960494DF}"/>
          </a:extLst>
        </p:spPr>
        <p:txBody>
          <a:bodyPr vert="horz" wrap="square" lIns="92229" tIns="46113" rIns="92229" bIns="46113" numCol="1" anchor="t" anchorCtr="0" compatLnSpc="1">
            <a:prstTxWarp prst="textNoShape">
              <a:avLst/>
            </a:prstTxWarp>
          </a:bodyPr>
          <a:lstStyle/>
          <a:p>
            <a:pPr lvl="0"/>
            <a:r>
              <a:rPr lang="fr-FR" altLang="fr-FR" noProof="0" smtClean="0"/>
              <a:t>Cliquez pour modifier les styles du texte du masque</a:t>
            </a:r>
          </a:p>
          <a:p>
            <a:pPr lvl="1"/>
            <a:r>
              <a:rPr lang="fr-FR" altLang="fr-FR" noProof="0" smtClean="0"/>
              <a:t>Deuxième niveau</a:t>
            </a:r>
          </a:p>
          <a:p>
            <a:pPr lvl="2"/>
            <a:r>
              <a:rPr lang="fr-FR" altLang="fr-FR" noProof="0" smtClean="0"/>
              <a:t>Troisième niveau</a:t>
            </a:r>
          </a:p>
          <a:p>
            <a:pPr lvl="3"/>
            <a:r>
              <a:rPr lang="fr-FR" altLang="fr-FR" noProof="0" smtClean="0"/>
              <a:t>Quatrième niveau</a:t>
            </a:r>
          </a:p>
          <a:p>
            <a:pPr lvl="4"/>
            <a:r>
              <a:rPr lang="fr-FR" altLang="fr-FR" noProof="0" smtClean="0"/>
              <a:t>Cinquième niveau</a:t>
            </a:r>
          </a:p>
        </p:txBody>
      </p:sp>
      <p:sp>
        <p:nvSpPr>
          <p:cNvPr id="31750" name="Rectangle 6"/>
          <p:cNvSpPr>
            <a:spLocks noGrp="1" noChangeArrowheads="1"/>
          </p:cNvSpPr>
          <p:nvPr>
            <p:ph type="ftr" sz="quarter" idx="4"/>
          </p:nvPr>
        </p:nvSpPr>
        <p:spPr bwMode="auto">
          <a:xfrm>
            <a:off x="0" y="9431338"/>
            <a:ext cx="2946400" cy="496887"/>
          </a:xfrm>
          <a:prstGeom prst="rect">
            <a:avLst/>
          </a:prstGeom>
          <a:noFill/>
          <a:ln>
            <a:noFill/>
          </a:ln>
          <a:extLst>
            <a:ext uri="{909E8E84-426E-40DD-AFC4-6F175D3DCCD1}"/>
            <a:ext uri="{91240B29-F687-4F45-9708-019B960494DF}"/>
          </a:extLst>
        </p:spPr>
        <p:txBody>
          <a:bodyPr vert="horz" wrap="square" lIns="92229" tIns="46113" rIns="92229" bIns="46113" numCol="1" anchor="b" anchorCtr="0" compatLnSpc="1">
            <a:prstTxWarp prst="textNoShape">
              <a:avLst/>
            </a:prstTxWarp>
          </a:bodyPr>
          <a:lstStyle>
            <a:lvl1pPr eaLnBrk="0" hangingPunct="0">
              <a:defRPr sz="1200">
                <a:ea typeface="ＭＳ Ｐゴシック" charset="0"/>
                <a:cs typeface="ＭＳ Ｐゴシック" charset="0"/>
              </a:defRPr>
            </a:lvl1pPr>
          </a:lstStyle>
          <a:p>
            <a:pPr>
              <a:defRPr/>
            </a:pPr>
            <a:endParaRPr lang="fr-FR"/>
          </a:p>
        </p:txBody>
      </p:sp>
      <p:sp>
        <p:nvSpPr>
          <p:cNvPr id="31751" name="Rectangle 7"/>
          <p:cNvSpPr>
            <a:spLocks noGrp="1" noChangeArrowheads="1"/>
          </p:cNvSpPr>
          <p:nvPr>
            <p:ph type="sldNum" sz="quarter" idx="5"/>
          </p:nvPr>
        </p:nvSpPr>
        <p:spPr bwMode="auto">
          <a:xfrm>
            <a:off x="3851275" y="9431338"/>
            <a:ext cx="2946400" cy="496887"/>
          </a:xfrm>
          <a:prstGeom prst="rect">
            <a:avLst/>
          </a:prstGeom>
          <a:noFill/>
          <a:ln>
            <a:noFill/>
          </a:ln>
          <a:extLst>
            <a:ext uri="{909E8E84-426E-40DD-AFC4-6F175D3DCCD1}"/>
            <a:ext uri="{91240B29-F687-4F45-9708-019B960494DF}"/>
          </a:extLst>
        </p:spPr>
        <p:txBody>
          <a:bodyPr vert="horz" wrap="square" lIns="92229" tIns="46113" rIns="92229" bIns="46113" numCol="1" anchor="b" anchorCtr="0" compatLnSpc="1">
            <a:prstTxWarp prst="textNoShape">
              <a:avLst/>
            </a:prstTxWarp>
          </a:bodyPr>
          <a:lstStyle>
            <a:lvl1pPr algn="r" eaLnBrk="0" hangingPunct="0">
              <a:defRPr sz="1200">
                <a:cs typeface="+mn-cs"/>
              </a:defRPr>
            </a:lvl1pPr>
          </a:lstStyle>
          <a:p>
            <a:pPr>
              <a:defRPr/>
            </a:pPr>
            <a:fld id="{9CC28963-F9DC-4B7D-9AB2-6981D0E3F526}"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Rot="1" noChangeAspect="1" noChangeArrowheads="1" noTextEdit="1"/>
          </p:cNvSpPr>
          <p:nvPr>
            <p:ph type="sldImg"/>
          </p:nvPr>
        </p:nvSpPr>
        <p:spPr>
          <a:xfrm>
            <a:off x="709613" y="742950"/>
            <a:ext cx="5376862" cy="3724275"/>
          </a:xfrm>
          <a:ln/>
        </p:spPr>
      </p:sp>
      <p:sp>
        <p:nvSpPr>
          <p:cNvPr id="30722" name="Rectangle 3"/>
          <p:cNvSpPr>
            <a:spLocks noGrp="1" noChangeArrowheads="1"/>
          </p:cNvSpPr>
          <p:nvPr>
            <p:ph type="body" idx="1"/>
          </p:nvPr>
        </p:nvSpPr>
        <p:spPr>
          <a:noFill/>
        </p:spPr>
        <p:txBody>
          <a:bodyPr/>
          <a:lstStyle/>
          <a:p>
            <a:pPr eaLnBrk="1" hangingPunct="1"/>
            <a:r>
              <a:rPr lang="fr-FR" altLang="fr-FR" smtClean="0">
                <a:ea typeface="ＭＳ Ｐゴシック" pitchFamily="34" charset="-128"/>
              </a:rPr>
              <a:t>Bonjour, j’ai l’honneur de vous présenter aujourd’hui les évolutions de l’offre numérique de la marque Documentation Française. Je laisserai de côté pendant cette présentation certains aspects commercialisation, la table ronde suivante permettant de les aborder.</a:t>
            </a:r>
          </a:p>
          <a:p>
            <a:pPr eaLnBrk="1" hangingPunct="1"/>
            <a:endParaRPr lang="fr-FR" altLang="fr-FR" smtClean="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Espace réservé de l'image des diapositives 1"/>
          <p:cNvSpPr>
            <a:spLocks noGrp="1" noRot="1" noChangeAspect="1"/>
          </p:cNvSpPr>
          <p:nvPr>
            <p:ph type="sldImg"/>
          </p:nvPr>
        </p:nvSpPr>
        <p:spPr>
          <a:xfrm>
            <a:off x="709613" y="742950"/>
            <a:ext cx="5376862" cy="3724275"/>
          </a:xfrm>
          <a:ln/>
        </p:spPr>
      </p:sp>
      <p:sp>
        <p:nvSpPr>
          <p:cNvPr id="50178"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Un travail important est également réalisé par nos équipes afin d’assurer une gestion optimale des métadonnées, avec notamment l’évolution des outils et le support de la norme ONIX 3.0.</a:t>
            </a:r>
          </a:p>
          <a:p>
            <a:pPr eaLnBrk="1" hangingPunct="1"/>
            <a:endParaRPr lang="fr-FR" altLang="fr-FR" smtClean="0">
              <a:ea typeface="ＭＳ Ｐゴシック" pitchFamily="34" charset="-128"/>
            </a:endParaRPr>
          </a:p>
          <a:p>
            <a:pPr eaLnBrk="1" hangingPunct="1"/>
            <a:r>
              <a:rPr lang="fr-FR" altLang="fr-FR" smtClean="0">
                <a:ea typeface="ＭＳ Ｐゴシック" pitchFamily="34" charset="-128"/>
              </a:rPr>
              <a:t>D’importantes avancées également sur le plan de la commercialisation via notre propre site et tous les revendeurs numériques, que Simone Frank présentera lors de la table ronde à venir.</a:t>
            </a:r>
          </a:p>
        </p:txBody>
      </p:sp>
      <p:sp>
        <p:nvSpPr>
          <p:cNvPr id="50179" name="Espace réservé du numéro de diapositive 3"/>
          <p:cNvSpPr>
            <a:spLocks noGrp="1"/>
          </p:cNvSpPr>
          <p:nvPr>
            <p:ph type="sldNum" sz="quarter" idx="5"/>
          </p:nvPr>
        </p:nvSpPr>
        <p:spPr>
          <a:noFill/>
          <a:ln>
            <a:miter lim="800000"/>
            <a:headEnd/>
            <a:tailEnd/>
          </a:ln>
        </p:spPr>
        <p:txBody>
          <a:bodyPr/>
          <a:lstStyle/>
          <a:p>
            <a:fld id="{04BA96CB-5C91-4D20-BD06-06D478E6AA58}" type="slidenum">
              <a:rPr lang="fr-FR" altLang="fr-FR" smtClean="0"/>
              <a:pPr/>
              <a:t>11</a:t>
            </a:fld>
            <a:endParaRPr lang="fr-FR" altLang="fr-F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Espace réservé de l'image des diapositives 1"/>
          <p:cNvSpPr>
            <a:spLocks noGrp="1" noRot="1" noChangeAspect="1"/>
          </p:cNvSpPr>
          <p:nvPr>
            <p:ph type="sldImg"/>
          </p:nvPr>
        </p:nvSpPr>
        <p:spPr>
          <a:xfrm>
            <a:off x="709613" y="742950"/>
            <a:ext cx="5376862" cy="3724275"/>
          </a:xfrm>
          <a:ln/>
        </p:spPr>
      </p:sp>
      <p:sp>
        <p:nvSpPr>
          <p:cNvPr id="52226"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Parmi nos perspectives, nous sommes en train de concevoir, avec notre département de l’informatique et des télécommunications, une </a:t>
            </a:r>
            <a:r>
              <a:rPr lang="fr-FR" altLang="fr-FR" b="1" smtClean="0">
                <a:ea typeface="ＭＳ Ｐゴシック" pitchFamily="34" charset="-128"/>
              </a:rPr>
              <a:t>plateforme de production, qui permettrait notamment sur la base de ces premiers développements :</a:t>
            </a:r>
          </a:p>
          <a:p>
            <a:pPr eaLnBrk="1" hangingPunct="1"/>
            <a:endParaRPr lang="fr-FR" altLang="fr-FR" smtClean="0">
              <a:ea typeface="ＭＳ Ｐゴシック" pitchFamily="34" charset="-128"/>
            </a:endParaRPr>
          </a:p>
          <a:p>
            <a:pPr eaLnBrk="1" hangingPunct="1">
              <a:buFont typeface="Wingdings" pitchFamily="2" charset="2"/>
              <a:buChar char="§"/>
            </a:pPr>
            <a:r>
              <a:rPr lang="fr-FR" altLang="fr-FR" smtClean="0">
                <a:solidFill>
                  <a:srgbClr val="552579"/>
                </a:solidFill>
                <a:ea typeface="ＭＳ Ｐゴシック" pitchFamily="34" charset="-128"/>
              </a:rPr>
              <a:t> </a:t>
            </a:r>
            <a:r>
              <a:rPr lang="fr-FR" altLang="fr-FR" b="1" smtClean="0">
                <a:solidFill>
                  <a:srgbClr val="552579"/>
                </a:solidFill>
                <a:ea typeface="ＭＳ Ｐゴシック" pitchFamily="34" charset="-128"/>
              </a:rPr>
              <a:t>Se centrer sur le contenu, pas les formats</a:t>
            </a:r>
            <a:r>
              <a:rPr lang="fr-FR" altLang="fr-FR" smtClean="0">
                <a:solidFill>
                  <a:srgbClr val="552579"/>
                </a:solidFill>
                <a:ea typeface="ＭＳ Ｐゴシック" pitchFamily="34" charset="-128"/>
              </a:rPr>
              <a:t>: production simultanée du livre papier et des livres numériques, en pensant d’abord au contenu, ensuite à la forme qu’il prendrait.</a:t>
            </a:r>
          </a:p>
          <a:p>
            <a:pPr eaLnBrk="1" hangingPunct="1">
              <a:buFont typeface="Wingdings" pitchFamily="2" charset="2"/>
              <a:buChar char="§"/>
            </a:pPr>
            <a:r>
              <a:rPr lang="fr-FR" altLang="fr-FR" b="1" smtClean="0">
                <a:solidFill>
                  <a:srgbClr val="552579"/>
                </a:solidFill>
                <a:ea typeface="ＭＳ Ｐゴシック" pitchFamily="34" charset="-128"/>
              </a:rPr>
              <a:t> Ceci passerait par une interface de Rédaction/Importation </a:t>
            </a:r>
            <a:r>
              <a:rPr lang="fr-FR" altLang="fr-FR" smtClean="0">
                <a:solidFill>
                  <a:srgbClr val="552579"/>
                </a:solidFill>
                <a:ea typeface="ＭＳ Ｐゴシック" pitchFamily="34" charset="-128"/>
              </a:rPr>
              <a:t>des contenus dans un format HTML grâce à une interface simple et sécurisée, contrairement aux outils orientés papier que nous utilisons encore pour le moment.</a:t>
            </a:r>
          </a:p>
          <a:p>
            <a:pPr eaLnBrk="1" hangingPunct="1">
              <a:buFont typeface="Wingdings" pitchFamily="2" charset="2"/>
              <a:buChar char="§"/>
            </a:pPr>
            <a:r>
              <a:rPr lang="fr-FR" altLang="fr-FR" smtClean="0">
                <a:solidFill>
                  <a:srgbClr val="552579"/>
                </a:solidFill>
                <a:ea typeface="ＭＳ Ｐゴシック" pitchFamily="34" charset="-128"/>
              </a:rPr>
              <a:t> Elle présenterait également des Fonctions</a:t>
            </a:r>
            <a:r>
              <a:rPr lang="fr-FR" altLang="fr-FR" b="1" smtClean="0">
                <a:solidFill>
                  <a:srgbClr val="552579"/>
                </a:solidFill>
                <a:ea typeface="ＭＳ Ｐゴシック" pitchFamily="34" charset="-128"/>
              </a:rPr>
              <a:t> collaboratives (DAM) </a:t>
            </a:r>
            <a:r>
              <a:rPr lang="fr-FR" altLang="fr-FR" smtClean="0">
                <a:solidFill>
                  <a:srgbClr val="552579"/>
                </a:solidFill>
                <a:ea typeface="ＭＳ Ｐゴシック" pitchFamily="34" charset="-128"/>
              </a:rPr>
              <a:t>déjà évoqué ce matin.</a:t>
            </a:r>
          </a:p>
          <a:p>
            <a:pPr eaLnBrk="1" hangingPunct="1">
              <a:buFont typeface="Wingdings" pitchFamily="2" charset="2"/>
              <a:buChar char="§"/>
            </a:pPr>
            <a:r>
              <a:rPr lang="fr-FR" altLang="fr-FR" b="1" smtClean="0">
                <a:solidFill>
                  <a:srgbClr val="552579"/>
                </a:solidFill>
                <a:ea typeface="ＭＳ Ｐゴシック" pitchFamily="34" charset="-128"/>
              </a:rPr>
              <a:t> Grâce une Organisation sémantique des contenus</a:t>
            </a:r>
            <a:r>
              <a:rPr lang="fr-FR" altLang="fr-FR" smtClean="0">
                <a:solidFill>
                  <a:srgbClr val="552579"/>
                </a:solidFill>
                <a:ea typeface="ＭＳ Ｐゴシック" pitchFamily="34" charset="-128"/>
              </a:rPr>
              <a:t>, elle permettrait une recherche et réutilisation facilitées, autant pour le lecteur que pour les éditeurs.</a:t>
            </a:r>
          </a:p>
          <a:p>
            <a:pPr eaLnBrk="1" hangingPunct="1">
              <a:buFont typeface="Wingdings" pitchFamily="2" charset="2"/>
              <a:buChar char="§"/>
            </a:pPr>
            <a:r>
              <a:rPr lang="fr-FR" altLang="fr-FR" smtClean="0">
                <a:solidFill>
                  <a:srgbClr val="552579"/>
                </a:solidFill>
                <a:ea typeface="ＭＳ Ｐゴシック" pitchFamily="34" charset="-128"/>
              </a:rPr>
              <a:t> L’interface permettra l’Intégration aisée de </a:t>
            </a:r>
            <a:r>
              <a:rPr lang="fr-FR" altLang="fr-FR" b="1" smtClean="0">
                <a:solidFill>
                  <a:srgbClr val="552579"/>
                </a:solidFill>
                <a:ea typeface="ＭＳ Ｐゴシック" pitchFamily="34" charset="-128"/>
              </a:rPr>
              <a:t>contenus additionnels</a:t>
            </a:r>
            <a:r>
              <a:rPr lang="fr-FR" altLang="fr-FR" smtClean="0">
                <a:solidFill>
                  <a:srgbClr val="552579"/>
                </a:solidFill>
                <a:ea typeface="ＭＳ Ｐゴシック" pitchFamily="34" charset="-128"/>
              </a:rPr>
              <a:t> (vidéos, audio, interactivités, infographies à partir de data).</a:t>
            </a:r>
          </a:p>
          <a:p>
            <a:pPr eaLnBrk="1" hangingPunct="1">
              <a:buFont typeface="Wingdings" pitchFamily="2" charset="2"/>
              <a:buChar char="§"/>
            </a:pPr>
            <a:r>
              <a:rPr lang="fr-FR" altLang="fr-FR" smtClean="0">
                <a:solidFill>
                  <a:srgbClr val="552579"/>
                </a:solidFill>
                <a:ea typeface="ＭＳ Ｐゴシック" pitchFamily="34" charset="-128"/>
              </a:rPr>
              <a:t> Tout ceci permettra d’envisager de </a:t>
            </a:r>
            <a:r>
              <a:rPr lang="fr-FR" altLang="fr-FR" b="1" smtClean="0">
                <a:solidFill>
                  <a:srgbClr val="552579"/>
                </a:solidFill>
                <a:ea typeface="ＭＳ Ｐゴシック" pitchFamily="34" charset="-128"/>
              </a:rPr>
              <a:t>nouveaux produits et services </a:t>
            </a:r>
            <a:r>
              <a:rPr lang="fr-FR" altLang="fr-FR" smtClean="0">
                <a:solidFill>
                  <a:srgbClr val="552579"/>
                </a:solidFill>
                <a:ea typeface="ＭＳ Ｐゴシック" pitchFamily="34" charset="-128"/>
              </a:rPr>
              <a:t>: diffusion via un site plus éditorialisé, lecture en streaming, vente à l’article, Print On Demand.</a:t>
            </a:r>
            <a:endParaRPr lang="fr-FR" altLang="fr-FR" smtClean="0">
              <a:ea typeface="ＭＳ Ｐゴシック" pitchFamily="34" charset="-128"/>
            </a:endParaRPr>
          </a:p>
        </p:txBody>
      </p:sp>
      <p:sp>
        <p:nvSpPr>
          <p:cNvPr id="52227" name="Espace réservé du numéro de diapositive 3"/>
          <p:cNvSpPr>
            <a:spLocks noGrp="1"/>
          </p:cNvSpPr>
          <p:nvPr>
            <p:ph type="sldNum" sz="quarter" idx="5"/>
          </p:nvPr>
        </p:nvSpPr>
        <p:spPr>
          <a:noFill/>
          <a:ln>
            <a:miter lim="800000"/>
            <a:headEnd/>
            <a:tailEnd/>
          </a:ln>
        </p:spPr>
        <p:txBody>
          <a:bodyPr/>
          <a:lstStyle/>
          <a:p>
            <a:fld id="{F24032D4-E1E0-4998-BA62-2082ED88C928}" type="slidenum">
              <a:rPr lang="fr-FR" altLang="fr-FR" smtClean="0"/>
              <a:pPr/>
              <a:t>12</a:t>
            </a:fld>
            <a:endParaRPr lang="fr-FR" altLang="fr-F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Espace réservé de l'image des diapositives 1"/>
          <p:cNvSpPr>
            <a:spLocks noGrp="1" noRot="1" noChangeAspect="1"/>
          </p:cNvSpPr>
          <p:nvPr>
            <p:ph type="sldImg"/>
          </p:nvPr>
        </p:nvSpPr>
        <p:spPr>
          <a:xfrm>
            <a:off x="709613" y="742950"/>
            <a:ext cx="5376862" cy="3724275"/>
          </a:xfrm>
          <a:ln/>
        </p:spPr>
      </p:sp>
      <p:sp>
        <p:nvSpPr>
          <p:cNvPr id="54274"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Cette expérience à mener d’abord en interne à la DILA grâce à l’ensemble de ses acteurs, puis à </a:t>
            </a:r>
            <a:r>
              <a:rPr lang="fr-FR" altLang="fr-FR" b="1" smtClean="0">
                <a:solidFill>
                  <a:srgbClr val="552579"/>
                </a:solidFill>
                <a:ea typeface="ＭＳ Ｐゴシック" pitchFamily="34" charset="-128"/>
              </a:rPr>
              <a:t>mutualiser par la mise à disposition de bonnes pratiques et de technologies </a:t>
            </a:r>
            <a:r>
              <a:rPr lang="fr-FR" altLang="fr-FR" smtClean="0">
                <a:solidFill>
                  <a:srgbClr val="552579"/>
                </a:solidFill>
                <a:ea typeface="ＭＳ Ｐゴシック" pitchFamily="34" charset="-128"/>
              </a:rPr>
              <a:t>à ses partenaires administratifs, ce qui permettrait à l’État de faire des économies d’échelle et d’assurer une qualité optimale pour les publications tant papier que numérique (respect des normes, performances, accessibilité).</a:t>
            </a:r>
          </a:p>
          <a:p>
            <a:pPr eaLnBrk="1" hangingPunct="1"/>
            <a:endParaRPr lang="fr-FR" altLang="fr-FR" smtClean="0">
              <a:solidFill>
                <a:srgbClr val="552579"/>
              </a:solidFill>
              <a:ea typeface="ＭＳ Ｐゴシック" pitchFamily="34" charset="-128"/>
            </a:endParaRPr>
          </a:p>
          <a:p>
            <a:pPr eaLnBrk="1" hangingPunct="1"/>
            <a:r>
              <a:rPr lang="fr-FR" altLang="fr-FR" smtClean="0">
                <a:ea typeface="ＭＳ Ｐゴシック" pitchFamily="34" charset="-128"/>
              </a:rPr>
              <a:t>Elle permettra donc d’affirmer à terme le </a:t>
            </a:r>
            <a:r>
              <a:rPr lang="fr-FR" altLang="fr-FR" b="1" smtClean="0">
                <a:ea typeface="ＭＳ Ｐゴシック" pitchFamily="34" charset="-128"/>
              </a:rPr>
              <a:t>rôle d’éditeur interministériel</a:t>
            </a:r>
            <a:r>
              <a:rPr lang="fr-FR" altLang="fr-FR" smtClean="0">
                <a:ea typeface="ＭＳ Ｐゴシック" pitchFamily="34" charset="-128"/>
              </a:rPr>
              <a:t> de la Documentation Française, grâce à une organisation pensée dans la lignée de l’Etat plateforme. </a:t>
            </a:r>
            <a:endParaRPr lang="fr-FR" altLang="fr-FR" smtClean="0">
              <a:solidFill>
                <a:srgbClr val="552579"/>
              </a:solidFill>
              <a:ea typeface="ＭＳ Ｐゴシック" pitchFamily="34" charset="-128"/>
            </a:endParaRPr>
          </a:p>
          <a:p>
            <a:pPr eaLnBrk="1" hangingPunct="1"/>
            <a:endParaRPr lang="fr-FR" altLang="fr-FR" smtClean="0">
              <a:ea typeface="ＭＳ Ｐゴシック" pitchFamily="34" charset="-128"/>
            </a:endParaRPr>
          </a:p>
          <a:p>
            <a:pPr eaLnBrk="1" hangingPunct="1"/>
            <a:r>
              <a:rPr lang="fr-FR" altLang="fr-FR" smtClean="0">
                <a:ea typeface="ＭＳ Ｐゴシック" pitchFamily="34" charset="-128"/>
              </a:rPr>
              <a:t>Le lancement expérimental aura lieu début 2017.</a:t>
            </a:r>
          </a:p>
        </p:txBody>
      </p:sp>
      <p:sp>
        <p:nvSpPr>
          <p:cNvPr id="54275" name="Espace réservé du numéro de diapositive 3"/>
          <p:cNvSpPr>
            <a:spLocks noGrp="1"/>
          </p:cNvSpPr>
          <p:nvPr>
            <p:ph type="sldNum" sz="quarter" idx="5"/>
          </p:nvPr>
        </p:nvSpPr>
        <p:spPr>
          <a:noFill/>
          <a:ln>
            <a:miter lim="800000"/>
            <a:headEnd/>
            <a:tailEnd/>
          </a:ln>
        </p:spPr>
        <p:txBody>
          <a:bodyPr/>
          <a:lstStyle/>
          <a:p>
            <a:fld id="{030DD5C2-2658-4794-BCE8-F7CF03451342}" type="slidenum">
              <a:rPr lang="fr-FR" altLang="fr-FR" smtClean="0"/>
              <a:pPr/>
              <a:t>13</a:t>
            </a:fld>
            <a:endParaRPr lang="fr-FR" altLang="fr-F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Espace réservé de l'image des diapositives 1"/>
          <p:cNvSpPr>
            <a:spLocks noGrp="1" noRot="1" noChangeAspect="1"/>
          </p:cNvSpPr>
          <p:nvPr>
            <p:ph type="sldImg"/>
          </p:nvPr>
        </p:nvSpPr>
        <p:spPr>
          <a:xfrm>
            <a:off x="709613" y="742950"/>
            <a:ext cx="5376862" cy="3724275"/>
          </a:xfrm>
          <a:ln/>
        </p:spPr>
      </p:sp>
      <p:sp>
        <p:nvSpPr>
          <p:cNvPr id="32770"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Le besoin identifié à mi-2014 était celui de développer rapidement </a:t>
            </a:r>
            <a:r>
              <a:rPr lang="fr-FR" smtClean="0">
                <a:ea typeface="ＭＳ Ｐゴシック" pitchFamily="34" charset="-128"/>
              </a:rPr>
              <a:t>une offre numérique de référence et significative en tant qu’éditeur public. Bien entendu, nous avons prévu de répondre à ce besoin graduellement, en commençant par se fixer les objectifs suivants :</a:t>
            </a:r>
          </a:p>
          <a:p>
            <a:pPr eaLnBrk="1" hangingPunct="1"/>
            <a:endParaRPr lang="fr-FR" smtClean="0">
              <a:ea typeface="ＭＳ Ｐゴシック" pitchFamily="34" charset="-128"/>
            </a:endParaRPr>
          </a:p>
          <a:p>
            <a:pPr eaLnBrk="1" hangingPunct="1">
              <a:lnSpc>
                <a:spcPct val="110000"/>
              </a:lnSpc>
            </a:pPr>
            <a:r>
              <a:rPr lang="fr-FR" altLang="fr-FR" b="1" smtClean="0">
                <a:ea typeface="ＭＳ Ｐゴシック" pitchFamily="34" charset="-128"/>
              </a:rPr>
              <a:t>Pour notre compte propre</a:t>
            </a:r>
            <a:r>
              <a:rPr lang="fr-FR" altLang="fr-FR" smtClean="0">
                <a:ea typeface="ＭＳ Ｐゴシック" pitchFamily="34" charset="-128"/>
              </a:rPr>
              <a:t>,</a:t>
            </a:r>
            <a:r>
              <a:rPr lang="fr-FR" altLang="fr-FR" b="1" smtClean="0">
                <a:ea typeface="ＭＳ Ｐゴシック" pitchFamily="34" charset="-128"/>
              </a:rPr>
              <a:t> l’objectif est d’</a:t>
            </a:r>
            <a:r>
              <a:rPr lang="fr-FR" altLang="fr-FR" smtClean="0">
                <a:ea typeface="ＭＳ Ｐゴシック" pitchFamily="34" charset="-128"/>
              </a:rPr>
              <a:t>être en capacité </a:t>
            </a:r>
            <a:r>
              <a:rPr lang="fr-FR" altLang="fr-FR" b="1" smtClean="0">
                <a:ea typeface="ＭＳ Ｐゴシック" pitchFamily="34" charset="-128"/>
              </a:rPr>
              <a:t>à fin 2015 </a:t>
            </a:r>
            <a:r>
              <a:rPr lang="fr-FR" altLang="fr-FR" smtClean="0">
                <a:ea typeface="ＭＳ Ｐゴシック" pitchFamily="34" charset="-128"/>
              </a:rPr>
              <a:t>de faire paraître </a:t>
            </a:r>
            <a:r>
              <a:rPr lang="fr-FR" altLang="fr-FR" b="1" smtClean="0">
                <a:ea typeface="ＭＳ Ｐゴシック" pitchFamily="34" charset="-128"/>
              </a:rPr>
              <a:t>l’ensemble de douze collections</a:t>
            </a:r>
            <a:r>
              <a:rPr lang="fr-FR" altLang="fr-FR" smtClean="0">
                <a:ea typeface="ＭＳ Ｐゴシック" pitchFamily="34" charset="-128"/>
              </a:rPr>
              <a:t> aux formats papier et numérique</a:t>
            </a:r>
          </a:p>
          <a:p>
            <a:pPr eaLnBrk="1" hangingPunct="1">
              <a:lnSpc>
                <a:spcPct val="110000"/>
              </a:lnSpc>
            </a:pPr>
            <a:r>
              <a:rPr lang="fr-FR" altLang="fr-FR" b="1" smtClean="0">
                <a:ea typeface="ＭＳ Ｐゴシック" pitchFamily="34" charset="-128"/>
              </a:rPr>
              <a:t>Pour le compte des tiers</a:t>
            </a:r>
            <a:r>
              <a:rPr lang="fr-FR" altLang="fr-FR" smtClean="0">
                <a:ea typeface="ＭＳ Ｐゴシック" pitchFamily="34" charset="-128"/>
              </a:rPr>
              <a:t>, nous avons décidé d’appliquer ce principe </a:t>
            </a:r>
            <a:r>
              <a:rPr lang="fr-FR" altLang="fr-FR" b="1" smtClean="0">
                <a:ea typeface="ＭＳ Ｐゴシック" pitchFamily="34" charset="-128"/>
              </a:rPr>
              <a:t>au cas par cas</a:t>
            </a:r>
            <a:r>
              <a:rPr lang="fr-FR" altLang="fr-FR" smtClean="0">
                <a:ea typeface="ＭＳ Ｐゴシック" pitchFamily="34" charset="-128"/>
              </a:rPr>
              <a:t> dans un premier temps</a:t>
            </a:r>
          </a:p>
          <a:p>
            <a:pPr eaLnBrk="1" hangingPunct="1">
              <a:lnSpc>
                <a:spcPct val="110000"/>
              </a:lnSpc>
            </a:pPr>
            <a:endParaRPr lang="fr-FR" smtClean="0">
              <a:ea typeface="ＭＳ Ｐゴシック" pitchFamily="34" charset="-128"/>
            </a:endParaRPr>
          </a:p>
          <a:p>
            <a:pPr eaLnBrk="1" hangingPunct="1">
              <a:lnSpc>
                <a:spcPct val="110000"/>
              </a:lnSpc>
            </a:pPr>
            <a:r>
              <a:rPr lang="fr-FR" smtClean="0">
                <a:ea typeface="ＭＳ Ｐゴシック" pitchFamily="34" charset="-128"/>
              </a:rPr>
              <a:t>Le projet fut donc lancé en novembre 2014, porté par </a:t>
            </a:r>
            <a:r>
              <a:rPr lang="fr-FR" altLang="fr-FR" smtClean="0">
                <a:ea typeface="ＭＳ Ｐゴシック" pitchFamily="34" charset="-128"/>
              </a:rPr>
              <a:t>l’ensemble des acteurs de la mission « Débat Public » de la DILA ainsi que la SACI-JO.</a:t>
            </a:r>
          </a:p>
          <a:p>
            <a:pPr eaLnBrk="1" hangingPunct="1">
              <a:lnSpc>
                <a:spcPct val="110000"/>
              </a:lnSpc>
            </a:pPr>
            <a:endParaRPr lang="fr-FR" altLang="fr-FR" smtClean="0">
              <a:ea typeface="ＭＳ Ｐゴシック" pitchFamily="34" charset="-128"/>
            </a:endParaRPr>
          </a:p>
          <a:p>
            <a:pPr eaLnBrk="1" hangingPunct="1"/>
            <a:endParaRPr lang="fr-FR" altLang="fr-FR" smtClean="0">
              <a:ea typeface="ＭＳ Ｐゴシック" pitchFamily="34" charset="-128"/>
            </a:endParaRPr>
          </a:p>
        </p:txBody>
      </p:sp>
      <p:sp>
        <p:nvSpPr>
          <p:cNvPr id="32771" name="Espace réservé du numéro de diapositive 3"/>
          <p:cNvSpPr>
            <a:spLocks noGrp="1"/>
          </p:cNvSpPr>
          <p:nvPr>
            <p:ph type="sldNum" sz="quarter" idx="5"/>
          </p:nvPr>
        </p:nvSpPr>
        <p:spPr>
          <a:noFill/>
          <a:ln>
            <a:miter lim="800000"/>
            <a:headEnd/>
            <a:tailEnd/>
          </a:ln>
        </p:spPr>
        <p:txBody>
          <a:bodyPr/>
          <a:lstStyle/>
          <a:p>
            <a:fld id="{3E4A007A-25DF-44CE-A517-52D02AEAFA48}" type="slidenum">
              <a:rPr lang="fr-FR" altLang="fr-FR" smtClean="0"/>
              <a:pPr/>
              <a:t>1</a:t>
            </a:fld>
            <a:endParaRPr lang="fr-FR" altLang="fr-F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Espace réservé de l'image des diapositives 1"/>
          <p:cNvSpPr>
            <a:spLocks noGrp="1" noRot="1" noChangeAspect="1"/>
          </p:cNvSpPr>
          <p:nvPr>
            <p:ph type="sldImg"/>
          </p:nvPr>
        </p:nvSpPr>
        <p:spPr>
          <a:xfrm>
            <a:off x="709613" y="742950"/>
            <a:ext cx="5376862" cy="3724275"/>
          </a:xfrm>
          <a:ln/>
        </p:spPr>
      </p:sp>
      <p:sp>
        <p:nvSpPr>
          <p:cNvPr id="34818"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Un lancement donc, avec deux convictions majeures :  la nécessité d’</a:t>
            </a:r>
            <a:r>
              <a:rPr lang="fr-FR" altLang="fr-FR" b="1" smtClean="0">
                <a:ea typeface="ＭＳ Ｐゴシック" pitchFamily="34" charset="-128"/>
              </a:rPr>
              <a:t>internaliser la production</a:t>
            </a:r>
            <a:r>
              <a:rPr lang="fr-FR" altLang="fr-FR" smtClean="0">
                <a:ea typeface="ＭＳ Ｐゴシック" pitchFamily="34" charset="-128"/>
              </a:rPr>
              <a:t> des livres numériques grâce à une transformation de nos processus éditoriaux. Mais aussi celle de le faire dans le respect d</a:t>
            </a:r>
            <a:r>
              <a:rPr lang="fr-FR" altLang="fr-FR" b="1" smtClean="0">
                <a:ea typeface="ＭＳ Ｐゴシック" pitchFamily="34" charset="-128"/>
              </a:rPr>
              <a:t>es derniers standards afin de mieux préparer l’avenir pour nous-mêmes et nos partenaires.</a:t>
            </a:r>
            <a:r>
              <a:rPr lang="fr-FR" altLang="fr-FR" smtClean="0">
                <a:ea typeface="ＭＳ Ｐゴシック" pitchFamily="34" charset="-128"/>
              </a:rPr>
              <a:t> Nous utilisons HTML5 comme format d’archivage et pivot pendant les phases de production, mais qui pourrait servir à l’avenir pour la conception de nouveaux produits. Nous nous sommes donc écartés des schémas XML plus spécifiques pour un profil d’HTML5 contraint par les règles HTMLBook de l’éditeur O’Reilly, ce qui nous permet une structuration précise et optimale tout en profitant de tout l’écosystème de l’open web platform.</a:t>
            </a:r>
          </a:p>
          <a:p>
            <a:pPr eaLnBrk="1" hangingPunct="1"/>
            <a:r>
              <a:rPr lang="fr-FR" altLang="fr-FR" smtClean="0">
                <a:ea typeface="ＭＳ Ｐゴシック" pitchFamily="34" charset="-128"/>
              </a:rPr>
              <a:t>EPUB 3.0 fut donc choisi pour la diffusion de nos ouvrages, ce qui est encore assez rare parmi les éditeurs. </a:t>
            </a:r>
          </a:p>
          <a:p>
            <a:pPr eaLnBrk="1" hangingPunct="1"/>
            <a:endParaRPr lang="fr-FR" altLang="fr-FR" smtClean="0">
              <a:ea typeface="ＭＳ Ｐゴシック" pitchFamily="34" charset="-128"/>
            </a:endParaRPr>
          </a:p>
        </p:txBody>
      </p:sp>
      <p:sp>
        <p:nvSpPr>
          <p:cNvPr id="34819" name="Espace réservé du numéro de diapositive 3"/>
          <p:cNvSpPr>
            <a:spLocks noGrp="1"/>
          </p:cNvSpPr>
          <p:nvPr>
            <p:ph type="sldNum" sz="quarter" idx="5"/>
          </p:nvPr>
        </p:nvSpPr>
        <p:spPr>
          <a:noFill/>
          <a:ln>
            <a:miter lim="800000"/>
            <a:headEnd/>
            <a:tailEnd/>
          </a:ln>
        </p:spPr>
        <p:txBody>
          <a:bodyPr/>
          <a:lstStyle/>
          <a:p>
            <a:fld id="{52D3B472-F65A-4998-9476-E773AF250532}" type="slidenum">
              <a:rPr lang="fr-FR" altLang="fr-FR" smtClean="0"/>
              <a:pPr/>
              <a:t>2</a:t>
            </a:fld>
            <a:endParaRPr lang="fr-FR" altLang="fr-F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Espace réservé de l'image des diapositives 1"/>
          <p:cNvSpPr>
            <a:spLocks noGrp="1" noRot="1" noChangeAspect="1"/>
          </p:cNvSpPr>
          <p:nvPr>
            <p:ph type="sldImg"/>
          </p:nvPr>
        </p:nvSpPr>
        <p:spPr>
          <a:ln/>
        </p:spPr>
      </p:sp>
      <p:sp>
        <p:nvSpPr>
          <p:cNvPr id="36866" name="Espace réservé des commentaires 2"/>
          <p:cNvSpPr>
            <a:spLocks noGrp="1"/>
          </p:cNvSpPr>
          <p:nvPr>
            <p:ph type="body" idx="1"/>
          </p:nvPr>
        </p:nvSpPr>
        <p:spPr>
          <a:noFill/>
        </p:spPr>
        <p:txBody>
          <a:bodyPr/>
          <a:lstStyle/>
          <a:p>
            <a:r>
              <a:rPr lang="fr-FR" smtClean="0">
                <a:ea typeface="ＭＳ Ｐゴシック" pitchFamily="34" charset="-128"/>
              </a:rPr>
              <a:t>Afin d’illustrer ce principe, voici donc un aperçu d’un ouvrage de la collection « Doc’en Poche ». Vous pouvez constater que la lecture est possible et optimale sur l’ensemble de ces machines selon le principe de recomposabilité désormais bien connu du format EPUB.</a:t>
            </a:r>
          </a:p>
        </p:txBody>
      </p:sp>
      <p:sp>
        <p:nvSpPr>
          <p:cNvPr id="36867" name="Espace réservé du numéro de diapositive 3"/>
          <p:cNvSpPr>
            <a:spLocks noGrp="1"/>
          </p:cNvSpPr>
          <p:nvPr>
            <p:ph type="sldNum" sz="quarter" idx="5"/>
          </p:nvPr>
        </p:nvSpPr>
        <p:spPr>
          <a:noFill/>
          <a:ln>
            <a:miter lim="800000"/>
            <a:headEnd/>
            <a:tailEnd/>
          </a:ln>
        </p:spPr>
        <p:txBody>
          <a:bodyPr/>
          <a:lstStyle/>
          <a:p>
            <a:fld id="{292E4F7B-24A9-4826-9B65-324318AF7B16}" type="slidenum">
              <a:rPr lang="fr-FR" altLang="fr-FR" smtClean="0"/>
              <a:pPr/>
              <a:t>3</a:t>
            </a:fld>
            <a:endParaRPr lang="fr-FR" altLang="fr-F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Espace réservé de l'image des diapositives 1"/>
          <p:cNvSpPr>
            <a:spLocks noGrp="1" noRot="1" noChangeAspect="1"/>
          </p:cNvSpPr>
          <p:nvPr>
            <p:ph type="sldImg"/>
          </p:nvPr>
        </p:nvSpPr>
        <p:spPr>
          <a:ln/>
        </p:spPr>
      </p:sp>
      <p:sp>
        <p:nvSpPr>
          <p:cNvPr id="38914" name="Espace réservé des commentaires 2"/>
          <p:cNvSpPr>
            <a:spLocks noGrp="1"/>
          </p:cNvSpPr>
          <p:nvPr>
            <p:ph type="body" idx="1"/>
          </p:nvPr>
        </p:nvSpPr>
        <p:spPr>
          <a:noFill/>
        </p:spPr>
        <p:txBody>
          <a:bodyPr/>
          <a:lstStyle/>
          <a:p>
            <a:r>
              <a:rPr lang="fr-FR" smtClean="0">
                <a:ea typeface="ＭＳ Ｐゴシック" pitchFamily="34" charset="-128"/>
              </a:rPr>
              <a:t>Ce principe est d’autant plus évident lorsque l’on étudie le rendu de lecture sur les machines mobiles.</a:t>
            </a:r>
          </a:p>
          <a:p>
            <a:endParaRPr lang="fr-FR" smtClean="0">
              <a:ea typeface="ＭＳ Ｐゴシック" pitchFamily="34" charset="-128"/>
            </a:endParaRPr>
          </a:p>
          <a:p>
            <a:r>
              <a:rPr lang="fr-FR" smtClean="0">
                <a:ea typeface="ＭＳ Ｐゴシック" pitchFamily="34" charset="-128"/>
              </a:rPr>
              <a:t>C’est donc pour des raisons d’expériences utilisateurs mais également de facilité de diffusion chez les revendeurs numériques, que nous avons fait ce choix. Grâce à une attention permanente à la qualité technique, nous avons constaté une grande amélioration des performances par rapport à qui ce qui était autrefois produit à l’extérieur.</a:t>
            </a:r>
          </a:p>
        </p:txBody>
      </p:sp>
      <p:sp>
        <p:nvSpPr>
          <p:cNvPr id="38915" name="Espace réservé du numéro de diapositive 3"/>
          <p:cNvSpPr>
            <a:spLocks noGrp="1"/>
          </p:cNvSpPr>
          <p:nvPr>
            <p:ph type="sldNum" sz="quarter" idx="5"/>
          </p:nvPr>
        </p:nvSpPr>
        <p:spPr>
          <a:noFill/>
          <a:ln>
            <a:miter lim="800000"/>
            <a:headEnd/>
            <a:tailEnd/>
          </a:ln>
        </p:spPr>
        <p:txBody>
          <a:bodyPr/>
          <a:lstStyle/>
          <a:p>
            <a:fld id="{9D387090-4DBC-41B1-9A56-0F0A3AEBE86A}" type="slidenum">
              <a:rPr lang="fr-FR" altLang="fr-FR" smtClean="0"/>
              <a:pPr/>
              <a:t>4</a:t>
            </a:fld>
            <a:endParaRPr lang="fr-FR" altLang="fr-F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Espace réservé de l'image des diapositives 1"/>
          <p:cNvSpPr>
            <a:spLocks noGrp="1" noRot="1" noChangeAspect="1"/>
          </p:cNvSpPr>
          <p:nvPr>
            <p:ph type="sldImg"/>
          </p:nvPr>
        </p:nvSpPr>
        <p:spPr>
          <a:xfrm>
            <a:off x="709613" y="742950"/>
            <a:ext cx="5376862" cy="3724275"/>
          </a:xfrm>
          <a:ln/>
        </p:spPr>
      </p:sp>
      <p:sp>
        <p:nvSpPr>
          <p:cNvPr id="40962" name="Espace réservé des commentaires 2"/>
          <p:cNvSpPr>
            <a:spLocks noGrp="1"/>
          </p:cNvSpPr>
          <p:nvPr>
            <p:ph type="body" idx="1"/>
          </p:nvPr>
        </p:nvSpPr>
        <p:spPr>
          <a:noFill/>
        </p:spPr>
        <p:txBody>
          <a:bodyPr/>
          <a:lstStyle/>
          <a:p>
            <a:pPr eaLnBrk="1" hangingPunct="1"/>
            <a:r>
              <a:rPr lang="fr-FR" altLang="fr-FR" smtClean="0">
                <a:ea typeface="ＭＳ Ｐゴシック" pitchFamily="34" charset="-128"/>
              </a:rPr>
              <a:t>A mi-parcours, quelques résultats : </a:t>
            </a:r>
          </a:p>
          <a:p>
            <a:pPr eaLnBrk="1" hangingPunct="1"/>
            <a:endParaRPr lang="fr-FR" altLang="fr-FR" smtClean="0">
              <a:ea typeface="ＭＳ Ｐゴシック" pitchFamily="34" charset="-128"/>
            </a:endParaRPr>
          </a:p>
          <a:p>
            <a:pPr eaLnBrk="1" hangingPunct="1">
              <a:lnSpc>
                <a:spcPct val="110000"/>
              </a:lnSpc>
            </a:pPr>
            <a:r>
              <a:rPr lang="fr-FR" altLang="fr-FR" b="1" smtClean="0">
                <a:ea typeface="ＭＳ Ｐゴシック" pitchFamily="34" charset="-128"/>
              </a:rPr>
              <a:t>Pour notre compte propre </a:t>
            </a:r>
            <a:r>
              <a:rPr lang="fr-FR" altLang="fr-FR" smtClean="0">
                <a:ea typeface="ＭＳ Ｐゴシック" pitchFamily="34" charset="-128"/>
              </a:rPr>
              <a:t>actuellement</a:t>
            </a:r>
            <a:r>
              <a:rPr lang="fr-FR" altLang="fr-FR" b="1" smtClean="0">
                <a:ea typeface="ＭＳ Ｐゴシック" pitchFamily="34" charset="-128"/>
              </a:rPr>
              <a:t>, les parutions</a:t>
            </a:r>
            <a:br>
              <a:rPr lang="fr-FR" altLang="fr-FR" b="1" smtClean="0">
                <a:ea typeface="ＭＳ Ｐゴシック" pitchFamily="34" charset="-128"/>
              </a:rPr>
            </a:br>
            <a:r>
              <a:rPr lang="fr-FR" altLang="fr-FR" b="1" smtClean="0">
                <a:ea typeface="ＭＳ Ｐゴシック" pitchFamily="34" charset="-128"/>
              </a:rPr>
              <a:t>de 9 collections sur 12</a:t>
            </a:r>
            <a:r>
              <a:rPr lang="fr-FR" altLang="fr-FR" smtClean="0">
                <a:ea typeface="ＭＳ Ｐゴシック" pitchFamily="34" charset="-128"/>
              </a:rPr>
              <a:t> sortent en livre papier et numérique</a:t>
            </a:r>
            <a:br>
              <a:rPr lang="fr-FR" altLang="fr-FR" smtClean="0">
                <a:ea typeface="ＭＳ Ｐゴシック" pitchFamily="34" charset="-128"/>
              </a:rPr>
            </a:br>
            <a:r>
              <a:rPr lang="fr-FR" altLang="fr-FR" smtClean="0">
                <a:ea typeface="ＭＳ Ｐゴシック" pitchFamily="34" charset="-128"/>
              </a:rPr>
              <a:t>(75% de l’objectif 2015 atteint à mi-parcours)</a:t>
            </a:r>
          </a:p>
          <a:p>
            <a:pPr eaLnBrk="1" hangingPunct="1">
              <a:lnSpc>
                <a:spcPct val="110000"/>
              </a:lnSpc>
            </a:pPr>
            <a:endParaRPr lang="fr-FR" altLang="fr-FR" smtClean="0">
              <a:ea typeface="ＭＳ Ｐゴシック" pitchFamily="34" charset="-128"/>
            </a:endParaRPr>
          </a:p>
          <a:p>
            <a:pPr eaLnBrk="1" hangingPunct="1">
              <a:lnSpc>
                <a:spcPct val="110000"/>
              </a:lnSpc>
            </a:pPr>
            <a:r>
              <a:rPr lang="fr-FR" altLang="fr-FR" b="1" smtClean="0">
                <a:ea typeface="ＭＳ Ｐゴシック" pitchFamily="34" charset="-128"/>
              </a:rPr>
              <a:t>Pour notre compte des tiers</a:t>
            </a:r>
            <a:r>
              <a:rPr lang="fr-FR" altLang="fr-FR" smtClean="0">
                <a:ea typeface="ＭＳ Ｐゴシック" pitchFamily="34" charset="-128"/>
              </a:rPr>
              <a:t>, une évolution sensible dès cette année : </a:t>
            </a:r>
          </a:p>
          <a:p>
            <a:pPr eaLnBrk="1" hangingPunct="1">
              <a:lnSpc>
                <a:spcPct val="110000"/>
              </a:lnSpc>
            </a:pPr>
            <a:r>
              <a:rPr lang="fr-FR" altLang="fr-FR" smtClean="0">
                <a:ea typeface="ＭＳ Ｐゴシック" pitchFamily="34" charset="-128"/>
              </a:rPr>
              <a:t>24 ouvrages numériques en 2014, dont 12% en EPUB</a:t>
            </a:r>
          </a:p>
          <a:p>
            <a:pPr eaLnBrk="1" hangingPunct="1">
              <a:lnSpc>
                <a:spcPct val="110000"/>
              </a:lnSpc>
            </a:pPr>
            <a:r>
              <a:rPr lang="fr-FR" altLang="fr-FR" smtClean="0">
                <a:ea typeface="ＭＳ Ｐゴシック" pitchFamily="34" charset="-128"/>
              </a:rPr>
              <a:t>75 ouvrages numériques prévus en 2015, dont 66% en EPUB</a:t>
            </a:r>
          </a:p>
          <a:p>
            <a:pPr eaLnBrk="1" hangingPunct="1">
              <a:lnSpc>
                <a:spcPct val="110000"/>
              </a:lnSpc>
            </a:pPr>
            <a:endParaRPr lang="fr-FR" altLang="fr-FR" smtClean="0">
              <a:ea typeface="ＭＳ Ｐゴシック" pitchFamily="34" charset="-128"/>
            </a:endParaRPr>
          </a:p>
          <a:p>
            <a:pPr eaLnBrk="1" hangingPunct="1">
              <a:lnSpc>
                <a:spcPct val="110000"/>
              </a:lnSpc>
            </a:pPr>
            <a:r>
              <a:rPr lang="fr-FR" altLang="fr-FR" smtClean="0">
                <a:ea typeface="ＭＳ Ｐゴシック" pitchFamily="34" charset="-128"/>
              </a:rPr>
              <a:t>Toujours dans cet esprit de référence, un effort permanent est effectué afin de respecter au maximum l’identité visuelle de nos collections.</a:t>
            </a:r>
          </a:p>
        </p:txBody>
      </p:sp>
      <p:sp>
        <p:nvSpPr>
          <p:cNvPr id="40963" name="Espace réservé du numéro de diapositive 3"/>
          <p:cNvSpPr>
            <a:spLocks noGrp="1"/>
          </p:cNvSpPr>
          <p:nvPr>
            <p:ph type="sldNum" sz="quarter" idx="5"/>
          </p:nvPr>
        </p:nvSpPr>
        <p:spPr>
          <a:noFill/>
          <a:ln>
            <a:miter lim="800000"/>
            <a:headEnd/>
            <a:tailEnd/>
          </a:ln>
        </p:spPr>
        <p:txBody>
          <a:bodyPr/>
          <a:lstStyle/>
          <a:p>
            <a:fld id="{158C5A29-7EA9-4838-AF8A-7213E5CDF7DB}" type="slidenum">
              <a:rPr lang="fr-FR" altLang="fr-FR" smtClean="0"/>
              <a:pPr/>
              <a:t>5</a:t>
            </a:fld>
            <a:endParaRPr lang="fr-FR" altLang="fr-F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a:ln/>
        </p:spPr>
      </p:sp>
      <p:sp>
        <p:nvSpPr>
          <p:cNvPr id="79875" name="Rectangle 3"/>
          <p:cNvSpPr>
            <a:spLocks noGrp="1" noChangeArrowheads="1"/>
          </p:cNvSpPr>
          <p:nvPr>
            <p:ph type="body" idx="1"/>
          </p:nvPr>
        </p:nvSpPr>
        <p:spPr>
          <a:noFill/>
        </p:spPr>
        <p:txBody>
          <a:bodyPr/>
          <a:lstStyle/>
          <a:p>
            <a:r>
              <a:rPr lang="fr-FR" smtClean="0">
                <a:ea typeface="ＭＳ Ｐゴシック" pitchFamily="34" charset="-128"/>
              </a:rPr>
              <a:t>Quelques exemples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Espace réservé de l'image des diapositives 1"/>
          <p:cNvSpPr>
            <a:spLocks noGrp="1" noRot="1" noChangeAspect="1"/>
          </p:cNvSpPr>
          <p:nvPr>
            <p:ph type="sldImg"/>
          </p:nvPr>
        </p:nvSpPr>
        <p:spPr>
          <a:ln/>
        </p:spPr>
      </p:sp>
      <p:sp>
        <p:nvSpPr>
          <p:cNvPr id="45058" name="Espace réservé des commentaires 2"/>
          <p:cNvSpPr>
            <a:spLocks noGrp="1"/>
          </p:cNvSpPr>
          <p:nvPr>
            <p:ph type="body" idx="1"/>
          </p:nvPr>
        </p:nvSpPr>
        <p:spPr>
          <a:noFill/>
        </p:spPr>
        <p:txBody>
          <a:bodyPr/>
          <a:lstStyle/>
          <a:p>
            <a:r>
              <a:rPr lang="fr-FR" smtClean="0">
                <a:ea typeface="ＭＳ Ｐゴシック" pitchFamily="34" charset="-128"/>
              </a:rPr>
              <a:t>Pour le compte des tiers, nous sommes donc également capable de fournir cette prestation, à partir de tout format d’entrée, notamment PDF print.</a:t>
            </a:r>
          </a:p>
          <a:p>
            <a:endParaRPr lang="fr-FR" smtClean="0">
              <a:ea typeface="ＭＳ Ｐゴシック" pitchFamily="34" charset="-128"/>
            </a:endParaRPr>
          </a:p>
        </p:txBody>
      </p:sp>
      <p:sp>
        <p:nvSpPr>
          <p:cNvPr id="45059" name="Espace réservé du numéro de diapositive 3"/>
          <p:cNvSpPr>
            <a:spLocks noGrp="1"/>
          </p:cNvSpPr>
          <p:nvPr>
            <p:ph type="sldNum" sz="quarter" idx="5"/>
          </p:nvPr>
        </p:nvSpPr>
        <p:spPr>
          <a:noFill/>
          <a:ln>
            <a:miter lim="800000"/>
            <a:headEnd/>
            <a:tailEnd/>
          </a:ln>
        </p:spPr>
        <p:txBody>
          <a:bodyPr/>
          <a:lstStyle/>
          <a:p>
            <a:fld id="{B06BD83D-7779-4289-B548-53026D55E236}" type="slidenum">
              <a:rPr lang="fr-FR" altLang="fr-FR" smtClean="0"/>
              <a:pPr/>
              <a:t>8</a:t>
            </a:fld>
            <a:endParaRPr lang="fr-FR" altLang="fr-F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Espace réservé de l'image des diapositives 1"/>
          <p:cNvSpPr>
            <a:spLocks noGrp="1" noRot="1" noChangeAspect="1"/>
          </p:cNvSpPr>
          <p:nvPr>
            <p:ph type="sldImg"/>
          </p:nvPr>
        </p:nvSpPr>
        <p:spPr>
          <a:ln/>
        </p:spPr>
      </p:sp>
      <p:sp>
        <p:nvSpPr>
          <p:cNvPr id="47106" name="Espace réservé des commentaires 2"/>
          <p:cNvSpPr>
            <a:spLocks noGrp="1"/>
          </p:cNvSpPr>
          <p:nvPr>
            <p:ph type="body" idx="1"/>
          </p:nvPr>
        </p:nvSpPr>
        <p:spPr>
          <a:noFill/>
        </p:spPr>
        <p:txBody>
          <a:bodyPr/>
          <a:lstStyle/>
          <a:p>
            <a:endParaRPr lang="fr-FR" smtClean="0">
              <a:ea typeface="ＭＳ Ｐゴシック" pitchFamily="34" charset="-128"/>
            </a:endParaRPr>
          </a:p>
        </p:txBody>
      </p:sp>
      <p:sp>
        <p:nvSpPr>
          <p:cNvPr id="47107" name="Espace réservé du numéro de diapositive 3"/>
          <p:cNvSpPr>
            <a:spLocks noGrp="1"/>
          </p:cNvSpPr>
          <p:nvPr>
            <p:ph type="sldNum" sz="quarter" idx="5"/>
          </p:nvPr>
        </p:nvSpPr>
        <p:spPr>
          <a:noFill/>
          <a:ln>
            <a:miter lim="800000"/>
            <a:headEnd/>
            <a:tailEnd/>
          </a:ln>
        </p:spPr>
        <p:txBody>
          <a:bodyPr/>
          <a:lstStyle/>
          <a:p>
            <a:fld id="{AB128D46-7B31-4A4A-8FF0-3D38EA3C3B97}" type="slidenum">
              <a:rPr lang="fr-FR" altLang="fr-FR" smtClean="0"/>
              <a:pPr/>
              <a:t>9</a:t>
            </a:fld>
            <a:endParaRPr lang="fr-FR" altLang="fr-F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7"/>
            <a:ext cx="8420100" cy="1470025"/>
          </a:xfrm>
        </p:spPr>
        <p:txBody>
          <a:bodyPr/>
          <a:lstStyle/>
          <a:p>
            <a:r>
              <a:rPr lang="fr-FR" smtClean="0"/>
              <a:t>Cliquez et modifiez le titre</a:t>
            </a:r>
            <a:endParaRPr lang="fr-FR"/>
          </a:p>
        </p:txBody>
      </p:sp>
      <p:sp>
        <p:nvSpPr>
          <p:cNvPr id="3" name="Sous-titre 2"/>
          <p:cNvSpPr>
            <a:spLocks noGrp="1"/>
          </p:cNvSpPr>
          <p:nvPr>
            <p:ph type="subTitle" idx="1"/>
          </p:nvPr>
        </p:nvSpPr>
        <p:spPr>
          <a:xfrm>
            <a:off x="1485900" y="3886200"/>
            <a:ext cx="69342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5"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223BFE88-AC57-4ADE-8CD9-A23ABA616ACA}"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1" y="273050"/>
            <a:ext cx="3259138" cy="1162050"/>
          </a:xfrm>
        </p:spPr>
        <p:txBody>
          <a:bodyPr anchor="b"/>
          <a:lstStyle>
            <a:lvl1pPr algn="l">
              <a:defRPr sz="2000" b="1"/>
            </a:lvl1pPr>
          </a:lstStyle>
          <a:p>
            <a:r>
              <a:rPr lang="fr-FR" smtClean="0"/>
              <a:t>Cliquez et modifiez le titre</a:t>
            </a:r>
            <a:endParaRPr lang="fr-FR"/>
          </a:p>
        </p:txBody>
      </p:sp>
      <p:sp>
        <p:nvSpPr>
          <p:cNvPr id="3" name="Espace réservé du contenu 2"/>
          <p:cNvSpPr>
            <a:spLocks noGrp="1"/>
          </p:cNvSpPr>
          <p:nvPr>
            <p:ph idx="1"/>
          </p:nvPr>
        </p:nvSpPr>
        <p:spPr>
          <a:xfrm>
            <a:off x="3873499" y="273052"/>
            <a:ext cx="553720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1" y="1435102"/>
            <a:ext cx="3259138"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6"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3640827F-A8AF-442E-BEBF-338C31085AC5}" type="slidenum">
              <a:rPr lang="fr-FR" altLang="fr-FR"/>
              <a:pPr>
                <a:defRPr/>
              </a:pPr>
              <a:t>‹N°›</a:t>
            </a:fld>
            <a:endParaRPr lang="fr-FR" alt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p:spPr>
        <p:txBody>
          <a:bodyPr anchor="b"/>
          <a:lstStyle>
            <a:lvl1pPr algn="l">
              <a:defRPr sz="2000" b="1"/>
            </a:lvl1pPr>
          </a:lstStyle>
          <a:p>
            <a:r>
              <a:rPr lang="fr-FR" smtClean="0"/>
              <a:t>Cliquez et modifiez le titre</a:t>
            </a:r>
            <a:endParaRPr lang="fr-FR"/>
          </a:p>
        </p:txBody>
      </p:sp>
      <p:sp>
        <p:nvSpPr>
          <p:cNvPr id="3" name="Espace réservé pour une image  2"/>
          <p:cNvSpPr>
            <a:spLocks noGrp="1"/>
          </p:cNvSpPr>
          <p:nvPr>
            <p:ph type="pic" idx="1"/>
          </p:nvPr>
        </p:nvSpPr>
        <p:spPr>
          <a:xfrm>
            <a:off x="1941513"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941513"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6"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6C6F8B13-4BA3-4A9D-85D4-F68541B2B879}" type="slidenum">
              <a:rPr lang="fr-FR" altLang="fr-FR"/>
              <a:pPr>
                <a:defRPr/>
              </a:pPr>
              <a:t>‹N°›</a:t>
            </a:fld>
            <a:endParaRPr lang="fr-FR" alt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5"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613F0E30-24CC-4407-927E-DB8789E71615}" type="slidenum">
              <a:rPr lang="fr-FR" altLang="fr-FR"/>
              <a:pPr>
                <a:defRPr/>
              </a:pPr>
              <a:t>‹N°›</a:t>
            </a:fld>
            <a:endParaRPr lang="fr-FR" alt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058025" y="609600"/>
            <a:ext cx="2105025" cy="54943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741363" y="609600"/>
            <a:ext cx="6164262" cy="54943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5"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83FB31F4-0C80-473B-B804-1351D00EBE17}"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742950" y="2130425"/>
            <a:ext cx="8420100" cy="1470025"/>
          </a:xfrm>
          <a:prstGeom prst="rect">
            <a:avLst/>
          </a:prstGeom>
        </p:spPr>
        <p:txBody>
          <a:bodyPr/>
          <a:lstStyle/>
          <a:p>
            <a:r>
              <a:rPr lang="fr-FR" smtClean="0"/>
              <a:t>Modifiez le style du titre</a:t>
            </a:r>
            <a:endParaRPr lang="fr-FR"/>
          </a:p>
        </p:txBody>
      </p:sp>
      <p:sp>
        <p:nvSpPr>
          <p:cNvPr id="3" name="Sous-titre 2"/>
          <p:cNvSpPr>
            <a:spLocks noGrp="1"/>
          </p:cNvSpPr>
          <p:nvPr>
            <p:ph type="subTitle" idx="1"/>
          </p:nvPr>
        </p:nvSpPr>
        <p:spPr>
          <a:xfrm>
            <a:off x="1485900" y="3886200"/>
            <a:ext cx="69342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63830655-2675-4909-A056-D9FDDA6B2620}" type="datetimeFigureOut">
              <a:rPr lang="fr-FR"/>
              <a:pPr>
                <a:defRPr/>
              </a:pPr>
              <a:t>17/07/2015</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BBB94C18-50AE-4F12-8D9B-C056C4574DE9}" type="slidenum">
              <a:rPr lang="fr-FR"/>
              <a:pPr>
                <a:defRPr/>
              </a:pPr>
              <a:t>‹N°›</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idx="1"/>
          </p:nvPr>
        </p:nvSpPr>
        <p:spPr>
          <a:xfrm>
            <a:off x="495300" y="1600200"/>
            <a:ext cx="8915400" cy="4525963"/>
          </a:xfrm>
          <a:prstGeom prst="rect">
            <a:avLst/>
          </a:prstGeo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DB146C03-D31D-4B47-BBD6-8607610DF550}" type="datetimeFigureOut">
              <a:rPr lang="fr-FR"/>
              <a:pPr>
                <a:defRPr/>
              </a:pPr>
              <a:t>17/07/2015</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9B34A98F-1215-41C9-AE5F-7738253978A6}" type="slidenum">
              <a:rPr lang="fr-FR"/>
              <a:pPr>
                <a:defRPr/>
              </a:pPr>
              <a:t>‹N°›</a:t>
            </a:fld>
            <a:endParaRPr lang="fr-F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82638" y="4406900"/>
            <a:ext cx="8420100" cy="1362075"/>
          </a:xfrm>
          <a:prstGeom prst="rect">
            <a:avLst/>
          </a:prstGeo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82638" y="2906713"/>
            <a:ext cx="84201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426C36EB-B90F-4982-AB56-A3F0E8BFA6E3}" type="datetimeFigureOut">
              <a:rPr lang="fr-FR"/>
              <a:pPr>
                <a:defRPr/>
              </a:pPr>
              <a:t>17/07/2015</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98DCD6CE-79F0-4658-BD0B-B254A8065E65}" type="slidenum">
              <a:rPr lang="fr-FR"/>
              <a:pPr>
                <a:defRPr/>
              </a:pPr>
              <a:t>‹N°›</a:t>
            </a:fld>
            <a:endParaRPr lang="fr-F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contenu 2"/>
          <p:cNvSpPr>
            <a:spLocks noGrp="1"/>
          </p:cNvSpPr>
          <p:nvPr>
            <p:ph sz="half" idx="1"/>
          </p:nvPr>
        </p:nvSpPr>
        <p:spPr>
          <a:xfrm>
            <a:off x="4953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9200" y="1600200"/>
            <a:ext cx="43815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DED580E8-955B-43D5-BE0A-8D189E8AF9FB}" type="datetimeFigureOut">
              <a:rPr lang="fr-FR"/>
              <a:pPr>
                <a:defRPr/>
              </a:pPr>
              <a:t>17/07/2015</a:t>
            </a:fld>
            <a:endParaRPr lang="fr-FR"/>
          </a:p>
        </p:txBody>
      </p:sp>
      <p:sp>
        <p:nvSpPr>
          <p:cNvPr id="6" name="Espace réservé du pied de page 5"/>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E0AA81FC-ECB0-4B2D-BBDB-7D0A7CE1DBCA}" type="slidenum">
              <a:rPr lang="fr-FR"/>
              <a:pPr>
                <a:defRPr/>
              </a:pPr>
              <a:t>‹N°›</a:t>
            </a:fld>
            <a:endParaRPr lang="fr-F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95300" y="1535113"/>
            <a:ext cx="437673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95300" y="2174875"/>
            <a:ext cx="437673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5" y="1535113"/>
            <a:ext cx="437832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5032375" y="2174875"/>
            <a:ext cx="437832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104BFB4E-25D0-427B-AEA9-BA12536A72C1}" type="datetimeFigureOut">
              <a:rPr lang="fr-FR"/>
              <a:pPr>
                <a:defRPr/>
              </a:pPr>
              <a:t>17/07/2015</a:t>
            </a:fld>
            <a:endParaRPr lang="fr-FR"/>
          </a:p>
        </p:txBody>
      </p:sp>
      <p:sp>
        <p:nvSpPr>
          <p:cNvPr id="8" name="Espace réservé du pied de page 7"/>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9" name="Espace réservé du numéro de diapositive 8"/>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DCBC7FD6-F9EB-4360-B53C-CFC97E822AE9}" type="slidenum">
              <a:rPr lang="fr-FR"/>
              <a:pPr>
                <a:defRPr/>
              </a:pPr>
              <a:t>‹N°›</a:t>
            </a:fld>
            <a:endParaRPr lang="fr-F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e la date 2"/>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D3F05BB9-6661-4BE4-B81B-65FC4A8A0FCD}" type="datetimeFigureOut">
              <a:rPr lang="fr-FR"/>
              <a:pPr>
                <a:defRPr/>
              </a:pPr>
              <a:t>17/07/2015</a:t>
            </a:fld>
            <a:endParaRPr lang="fr-FR"/>
          </a:p>
        </p:txBody>
      </p:sp>
      <p:sp>
        <p:nvSpPr>
          <p:cNvPr id="4" name="Espace réservé du pied de page 3"/>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5" name="Espace réservé du numéro de diapositive 4"/>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E19FFB3D-8B01-451C-98F4-A8B8A82ABCCC}" type="slidenum">
              <a:rPr lang="fr-FR"/>
              <a:pPr>
                <a:defRPr/>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5"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65B1C2A8-F741-4600-95A2-03CB79ECFA22}"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C451A2EB-48E9-478A-958A-49B3C5677B13}" type="datetimeFigureOut">
              <a:rPr lang="fr-FR"/>
              <a:pPr>
                <a:defRPr/>
              </a:pPr>
              <a:t>17/07/2015</a:t>
            </a:fld>
            <a:endParaRPr lang="fr-FR"/>
          </a:p>
        </p:txBody>
      </p:sp>
      <p:sp>
        <p:nvSpPr>
          <p:cNvPr id="3" name="Espace réservé du pied de page 2"/>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4" name="Espace réservé du numéro de diapositive 3"/>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45ED1FF5-EDB5-49B2-A0C4-D36D4545206C}" type="slidenum">
              <a:rPr lang="fr-FR"/>
              <a:pPr>
                <a:defRPr/>
              </a:pPr>
              <a:t>‹N°›</a:t>
            </a:fld>
            <a:endParaRPr lang="fr-F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95300" y="273050"/>
            <a:ext cx="3259138" cy="1162050"/>
          </a:xfrm>
          <a:prstGeom prst="rect">
            <a:avLst/>
          </a:prstGeo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873500" y="273050"/>
            <a:ext cx="553720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95300" y="1435100"/>
            <a:ext cx="3259138"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148AEF9B-A901-473F-8295-0EF11538416B}" type="datetimeFigureOut">
              <a:rPr lang="fr-FR"/>
              <a:pPr>
                <a:defRPr/>
              </a:pPr>
              <a:t>17/07/2015</a:t>
            </a:fld>
            <a:endParaRPr lang="fr-FR"/>
          </a:p>
        </p:txBody>
      </p:sp>
      <p:sp>
        <p:nvSpPr>
          <p:cNvPr id="6" name="Espace réservé du pied de page 5"/>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3C7C0B17-2AA0-454A-BA9D-99A89D0F71D1}" type="slidenum">
              <a:rPr lang="fr-FR"/>
              <a:pPr>
                <a:defRPr/>
              </a:pPr>
              <a:t>‹N°›</a:t>
            </a:fld>
            <a:endParaRPr lang="fr-F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941513" y="4800600"/>
            <a:ext cx="5943600" cy="566738"/>
          </a:xfrm>
          <a:prstGeom prst="rect">
            <a:avLst/>
          </a:prstGeo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941513" y="612775"/>
            <a:ext cx="59436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941513" y="5367338"/>
            <a:ext cx="59436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03CB8CC6-CDC3-4030-8331-504F5132233D}" type="datetimeFigureOut">
              <a:rPr lang="fr-FR"/>
              <a:pPr>
                <a:defRPr/>
              </a:pPr>
              <a:t>17/07/2015</a:t>
            </a:fld>
            <a:endParaRPr lang="fr-FR"/>
          </a:p>
        </p:txBody>
      </p:sp>
      <p:sp>
        <p:nvSpPr>
          <p:cNvPr id="6" name="Espace réservé du pied de page 5"/>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7" name="Espace réservé du numéro de diapositive 6"/>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8240CB09-2F94-4D6A-9960-47AC9B6E43B6}" type="slidenum">
              <a:rPr lang="fr-FR"/>
              <a:pPr>
                <a:defRPr/>
              </a:pPr>
              <a:t>‹N°›</a:t>
            </a:fld>
            <a:endParaRPr lang="fr-F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a:prstGeom prst="rect">
            <a:avLst/>
          </a:prstGeom>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1600200"/>
            <a:ext cx="8915400" cy="4525963"/>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4E1A041E-F482-4371-A975-AE25EBC1D6E3}" type="datetimeFigureOut">
              <a:rPr lang="fr-FR"/>
              <a:pPr>
                <a:defRPr/>
              </a:pPr>
              <a:t>17/07/2015</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EA65E4D1-5668-4DA0-8869-BC5D8A5BFF12}" type="slidenum">
              <a:rPr lang="fr-FR"/>
              <a:pPr>
                <a:defRPr/>
              </a:pPr>
              <a:t>‹N°›</a:t>
            </a:fld>
            <a:endParaRPr lang="fr-F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7181850" y="274638"/>
            <a:ext cx="2228850" cy="5851525"/>
          </a:xfrm>
          <a:prstGeom prst="rect">
            <a:avLst/>
          </a:prstGeo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95300" y="274638"/>
            <a:ext cx="6534150" cy="5851525"/>
          </a:xfrm>
          <a:prstGeom prst="rect">
            <a:avLst/>
          </a:prstGeo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a:xfrm>
            <a:off x="495300" y="6356350"/>
            <a:ext cx="2311400" cy="365125"/>
          </a:xfrm>
          <a:prstGeom prst="rect">
            <a:avLst/>
          </a:prstGeom>
        </p:spPr>
        <p:txBody>
          <a:bodyPr/>
          <a:lstStyle>
            <a:lvl1pPr eaLnBrk="0" hangingPunct="0">
              <a:defRPr>
                <a:cs typeface="+mn-cs"/>
              </a:defRPr>
            </a:lvl1pPr>
          </a:lstStyle>
          <a:p>
            <a:pPr>
              <a:defRPr/>
            </a:pPr>
            <a:fld id="{EAF1AE01-71AB-4FB1-8052-3FEBA59DBCE0}" type="datetimeFigureOut">
              <a:rPr lang="fr-FR"/>
              <a:pPr>
                <a:defRPr/>
              </a:pPr>
              <a:t>17/07/2015</a:t>
            </a:fld>
            <a:endParaRPr lang="fr-FR"/>
          </a:p>
        </p:txBody>
      </p:sp>
      <p:sp>
        <p:nvSpPr>
          <p:cNvPr id="5" name="Espace réservé du pied de page 4"/>
          <p:cNvSpPr>
            <a:spLocks noGrp="1"/>
          </p:cNvSpPr>
          <p:nvPr>
            <p:ph type="ftr" sz="quarter" idx="11"/>
          </p:nvPr>
        </p:nvSpPr>
        <p:spPr>
          <a:xfrm>
            <a:off x="3384550" y="6356350"/>
            <a:ext cx="3136900" cy="365125"/>
          </a:xfrm>
          <a:prstGeom prst="rect">
            <a:avLst/>
          </a:prstGeom>
        </p:spPr>
        <p:txBody>
          <a:bodyPr/>
          <a:lstStyle>
            <a:lvl1pPr eaLnBrk="0" hangingPunct="0">
              <a:defRPr>
                <a:cs typeface="+mn-cs"/>
              </a:defRPr>
            </a:lvl1pPr>
          </a:lstStyle>
          <a:p>
            <a:pPr>
              <a:defRPr/>
            </a:pPr>
            <a:endParaRPr lang="fr-FR"/>
          </a:p>
        </p:txBody>
      </p:sp>
      <p:sp>
        <p:nvSpPr>
          <p:cNvPr id="6" name="Espace réservé du numéro de diapositive 5"/>
          <p:cNvSpPr>
            <a:spLocks noGrp="1"/>
          </p:cNvSpPr>
          <p:nvPr>
            <p:ph type="sldNum" sz="quarter" idx="12"/>
          </p:nvPr>
        </p:nvSpPr>
        <p:spPr>
          <a:xfrm>
            <a:off x="7099300" y="6356350"/>
            <a:ext cx="2311400" cy="365125"/>
          </a:xfrm>
          <a:prstGeom prst="rect">
            <a:avLst/>
          </a:prstGeom>
        </p:spPr>
        <p:txBody>
          <a:bodyPr/>
          <a:lstStyle>
            <a:lvl1pPr eaLnBrk="0" hangingPunct="0">
              <a:defRPr>
                <a:cs typeface="+mn-cs"/>
              </a:defRPr>
            </a:lvl1pPr>
          </a:lstStyle>
          <a:p>
            <a:pPr>
              <a:defRPr/>
            </a:pPr>
            <a:fld id="{30F18F4A-7DB9-4EFE-8CB6-8923711708CE}" type="slidenum">
              <a:rPr lang="fr-FR"/>
              <a:pPr>
                <a:defRPr/>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5"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57846327-C721-43B0-BDC3-7400324ECECA}"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En-tête de section">
    <p:spTree>
      <p:nvGrpSpPr>
        <p:cNvPr id="1" name=""/>
        <p:cNvGrpSpPr/>
        <p:nvPr/>
      </p:nvGrpSpPr>
      <p:grpSpPr>
        <a:xfrm>
          <a:off x="0" y="0"/>
          <a:ext cx="0" cy="0"/>
          <a:chOff x="0" y="0"/>
          <a:chExt cx="0" cy="0"/>
        </a:xfrm>
      </p:grpSpPr>
      <p:pic>
        <p:nvPicPr>
          <p:cNvPr id="4" name="Image 5" descr="Capture d’écran 2014-01-17 à 14.31.48.png"/>
          <p:cNvPicPr>
            <a:picLocks noChangeAspect="1"/>
          </p:cNvPicPr>
          <p:nvPr userDrawn="1"/>
        </p:nvPicPr>
        <p:blipFill>
          <a:blip r:embed="rId2"/>
          <a:srcRect/>
          <a:stretch>
            <a:fillRect/>
          </a:stretch>
        </p:blipFill>
        <p:spPr bwMode="auto">
          <a:xfrm>
            <a:off x="8840788" y="5516563"/>
            <a:ext cx="911225" cy="1225550"/>
          </a:xfrm>
          <a:prstGeom prst="rect">
            <a:avLst/>
          </a:prstGeom>
          <a:noFill/>
          <a:ln w="9525">
            <a:noFill/>
            <a:miter lim="800000"/>
            <a:headEnd/>
            <a:tailEnd/>
          </a:ln>
        </p:spPr>
      </p:pic>
      <p:sp>
        <p:nvSpPr>
          <p:cNvPr id="2" name="Titre 1"/>
          <p:cNvSpPr>
            <a:spLocks noGrp="1"/>
          </p:cNvSpPr>
          <p:nvPr>
            <p:ph type="title"/>
          </p:nvPr>
        </p:nvSpPr>
        <p:spPr>
          <a:xfrm>
            <a:off x="782638" y="4406902"/>
            <a:ext cx="8420100" cy="1362075"/>
          </a:xfrm>
        </p:spPr>
        <p:txBody>
          <a:bodyPr anchor="t"/>
          <a:lstStyle>
            <a:lvl1pPr algn="l">
              <a:defRPr sz="4000" b="1" cap="all"/>
            </a:lvl1pPr>
          </a:lstStyle>
          <a:p>
            <a:r>
              <a:rPr lang="fr-FR" smtClean="0"/>
              <a:t>Cliquez et modifiez le titre</a:t>
            </a:r>
            <a:endParaRPr lang="fr-FR"/>
          </a:p>
        </p:txBody>
      </p:sp>
      <p:sp>
        <p:nvSpPr>
          <p:cNvPr id="3" name="Espace réservé du texte 2"/>
          <p:cNvSpPr>
            <a:spLocks noGrp="1"/>
          </p:cNvSpPr>
          <p:nvPr>
            <p:ph type="body" idx="1"/>
          </p:nvPr>
        </p:nvSpPr>
        <p:spPr>
          <a:xfrm>
            <a:off x="782638" y="2906713"/>
            <a:ext cx="84201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741363" y="1989138"/>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027612" y="1989138"/>
            <a:ext cx="4133851"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6"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79F7B0C5-99FE-4EDB-89CB-3D366A068FD8}" type="slidenum">
              <a:rPr lang="fr-FR" altLang="fr-FR"/>
              <a:pPr>
                <a:defRPr/>
              </a:pPr>
              <a:t>‹N°›</a:t>
            </a:fld>
            <a:endParaRPr lang="fr-FR" alt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95300" y="274638"/>
            <a:ext cx="8915400" cy="1143000"/>
          </a:xfrm>
        </p:spPr>
        <p:txBody>
          <a:bodyPr/>
          <a:lstStyle>
            <a:lvl1pPr>
              <a:defRPr/>
            </a:lvl1pPr>
          </a:lstStyle>
          <a:p>
            <a:r>
              <a:rPr lang="fr-FR" smtClean="0"/>
              <a:t>Cliquez et modifiez le titre</a:t>
            </a:r>
            <a:endParaRPr lang="fr-FR"/>
          </a:p>
        </p:txBody>
      </p:sp>
      <p:sp>
        <p:nvSpPr>
          <p:cNvPr id="3" name="Espace réservé du texte 2"/>
          <p:cNvSpPr>
            <a:spLocks noGrp="1"/>
          </p:cNvSpPr>
          <p:nvPr>
            <p:ph type="body" idx="1"/>
          </p:nvPr>
        </p:nvSpPr>
        <p:spPr>
          <a:xfrm>
            <a:off x="495300" y="1535113"/>
            <a:ext cx="437673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95300" y="2174875"/>
            <a:ext cx="437673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5032377" y="1535113"/>
            <a:ext cx="437832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5032377" y="2174875"/>
            <a:ext cx="437832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8"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C88CDF03-0057-4805-8EEF-C3BA98B74DCB}"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4"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F939803B-B928-4450-A9B5-529C1883B8D5}"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xfrm>
            <a:off x="233363" y="6132513"/>
            <a:ext cx="5187950" cy="609600"/>
          </a:xfrm>
          <a:prstGeom prst="rect">
            <a:avLst/>
          </a:prstGeom>
        </p:spPr>
        <p:txBody>
          <a:bodyPr/>
          <a:lstStyle>
            <a:lvl1pPr eaLnBrk="0" hangingPunct="0">
              <a:defRPr>
                <a:cs typeface="+mn-cs"/>
              </a:defRPr>
            </a:lvl1pPr>
          </a:lstStyle>
          <a:p>
            <a:pPr>
              <a:defRPr/>
            </a:pPr>
            <a:r>
              <a:rPr lang="fr-FR" altLang="fr-FR"/>
              <a:t>DILA - Direction – 13 juin 2013 Présentation. SGG</a:t>
            </a:r>
            <a:endParaRPr lang="fr-FR" altLang="fr-FR" sz="1000">
              <a:solidFill>
                <a:srgbClr val="7797C8"/>
              </a:solidFill>
            </a:endParaRPr>
          </a:p>
        </p:txBody>
      </p:sp>
      <p:sp>
        <p:nvSpPr>
          <p:cNvPr id="3" name="Rectangle 6"/>
          <p:cNvSpPr>
            <a:spLocks noGrp="1" noChangeArrowheads="1"/>
          </p:cNvSpPr>
          <p:nvPr>
            <p:ph type="sldNum" sz="quarter" idx="11"/>
          </p:nvPr>
        </p:nvSpPr>
        <p:spPr>
          <a:xfrm>
            <a:off x="7099300" y="6248400"/>
            <a:ext cx="2063750" cy="457200"/>
          </a:xfrm>
          <a:prstGeom prst="rect">
            <a:avLst/>
          </a:prstGeom>
        </p:spPr>
        <p:txBody>
          <a:bodyPr/>
          <a:lstStyle>
            <a:lvl1pPr eaLnBrk="0" hangingPunct="0">
              <a:defRPr>
                <a:cs typeface="+mn-cs"/>
              </a:defRPr>
            </a:lvl1pPr>
          </a:lstStyle>
          <a:p>
            <a:pPr>
              <a:defRPr/>
            </a:pPr>
            <a:fld id="{2CAFBDA6-A0FA-4486-A39E-56135138403F}" type="slidenum">
              <a:rPr lang="fr-FR" altLang="fr-FR"/>
              <a:pPr>
                <a:defRPr/>
              </a:pPr>
              <a:t>‹N°›</a:t>
            </a:fld>
            <a:endParaRPr lang="fr-FR" altLang="fr-FR"/>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1_Vide">
    <p:bg>
      <p:bgRef idx="1001">
        <a:schemeClr val="bg1"/>
      </p:bgRef>
    </p:bg>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png"/><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027" name="Rectangle 3"/>
          <p:cNvSpPr>
            <a:spLocks noGrp="1" noChangeArrowheads="1"/>
          </p:cNvSpPr>
          <p:nvPr>
            <p:ph type="body" idx="1"/>
          </p:nvPr>
        </p:nvSpPr>
        <p:spPr bwMode="auto">
          <a:xfrm>
            <a:off x="741363" y="1989138"/>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pic>
        <p:nvPicPr>
          <p:cNvPr id="1028" name="Image 1" descr="Capture d’écran 2014-01-17 à 14.31.48.png"/>
          <p:cNvPicPr>
            <a:picLocks noChangeAspect="1"/>
          </p:cNvPicPr>
          <p:nvPr userDrawn="1"/>
        </p:nvPicPr>
        <p:blipFill>
          <a:blip r:embed="rId15"/>
          <a:srcRect/>
          <a:stretch>
            <a:fillRect/>
          </a:stretch>
        </p:blipFill>
        <p:spPr bwMode="auto">
          <a:xfrm>
            <a:off x="8840788" y="150813"/>
            <a:ext cx="911225" cy="1225550"/>
          </a:xfrm>
          <a:prstGeom prst="rect">
            <a:avLst/>
          </a:prstGeom>
          <a:noFill/>
          <a:ln w="9525">
            <a:noFill/>
            <a:miter lim="800000"/>
            <a:headEnd/>
            <a:tailEnd/>
          </a:ln>
        </p:spPr>
      </p:pic>
      <p:sp>
        <p:nvSpPr>
          <p:cNvPr id="1033" name="ZoneTexte 8"/>
          <p:cNvSpPr txBox="1">
            <a:spLocks noChangeArrowheads="1"/>
          </p:cNvSpPr>
          <p:nvPr userDrawn="1"/>
        </p:nvSpPr>
        <p:spPr bwMode="auto">
          <a:xfrm>
            <a:off x="5313363" y="6480175"/>
            <a:ext cx="3527425" cy="261938"/>
          </a:xfrm>
          <a:prstGeom prst="rect">
            <a:avLst/>
          </a:prstGeom>
          <a:noFill/>
          <a:ln>
            <a:noFill/>
          </a:ln>
          <a:extLst>
            <a:ext uri="{909E8E84-426E-40DD-AFC4-6F175D3DCCD1}"/>
            <a:ext uri="{91240B29-F687-4F45-9708-019B960494DF}"/>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lgn="r" eaLnBrk="0" hangingPunct="0">
              <a:defRPr/>
            </a:pPr>
            <a:r>
              <a:rPr lang="fr-FR" altLang="fr-FR" sz="1100" smtClean="0">
                <a:solidFill>
                  <a:srgbClr val="FFFFFF"/>
                </a:solidFill>
                <a:cs typeface="+mn-cs"/>
              </a:rPr>
              <a:t>www.dila.premier-ministre.gouv.fr</a:t>
            </a:r>
          </a:p>
        </p:txBody>
      </p:sp>
    </p:spTree>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 id="2147483699" r:id="rId13"/>
  </p:sldLayoutIdLst>
  <p:timing>
    <p:tnLst>
      <p:par>
        <p:cTn id="1" dur="indefinite" restart="never" nodeType="tmRoot"/>
      </p:par>
    </p:tnLst>
  </p:timing>
  <p:hf hd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Arial"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defRPr>
      </a:lvl2pPr>
      <a:lvl3pPr marL="1143000" indent="-228600" algn="l" rtl="0" eaLnBrk="0" fontAlgn="base" hangingPunct="0">
        <a:spcBef>
          <a:spcPct val="20000"/>
        </a:spcBef>
        <a:spcAft>
          <a:spcPct val="0"/>
        </a:spcAft>
        <a:buChar char="•"/>
        <a:defRPr sz="2400">
          <a:solidFill>
            <a:schemeClr val="tx1"/>
          </a:solidFill>
          <a:latin typeface="+mn-lt"/>
          <a:ea typeface="+mn-ea"/>
        </a:defRPr>
      </a:lvl3pPr>
      <a:lvl4pPr marL="1600200" indent="-228600" algn="l" rtl="0" eaLnBrk="0" fontAlgn="base" hangingPunct="0">
        <a:spcBef>
          <a:spcPct val="20000"/>
        </a:spcBef>
        <a:spcAft>
          <a:spcPct val="0"/>
        </a:spcAft>
        <a:buChar char="–"/>
        <a:defRPr sz="2000">
          <a:solidFill>
            <a:schemeClr val="tx1"/>
          </a:solidFill>
          <a:latin typeface="+mn-lt"/>
          <a:ea typeface="+mn-ea"/>
        </a:defRPr>
      </a:lvl4pPr>
      <a:lvl5pPr marL="2057400" indent="-228600" algn="l" rtl="0" eaLnBrk="0" fontAlgn="base" hangingPunct="0">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fr-FR"/>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5362" name="Image 6" descr="Capture d’écran 2014-01-17 à 14.31.48.png"/>
          <p:cNvPicPr>
            <a:picLocks noChangeAspect="1"/>
          </p:cNvPicPr>
          <p:nvPr userDrawn="1"/>
        </p:nvPicPr>
        <p:blipFill>
          <a:blip r:embed="rId13"/>
          <a:srcRect/>
          <a:stretch>
            <a:fillRect/>
          </a:stretch>
        </p:blipFill>
        <p:spPr bwMode="auto">
          <a:xfrm>
            <a:off x="8840788" y="5516563"/>
            <a:ext cx="911225" cy="1225550"/>
          </a:xfrm>
          <a:prstGeom prst="rect">
            <a:avLst/>
          </a:prstGeom>
          <a:noFill/>
          <a:ln w="9525">
            <a:noFill/>
            <a:miter lim="800000"/>
            <a:headEnd/>
            <a:tailEnd/>
          </a:ln>
        </p:spPr>
      </p:pic>
      <p:sp>
        <p:nvSpPr>
          <p:cNvPr id="15363" name="Rectangle 2"/>
          <p:cNvSpPr>
            <a:spLocks noGrp="1" noChangeArrowheads="1"/>
          </p:cNvSpPr>
          <p:nvPr>
            <p:ph type="title"/>
          </p:nvPr>
        </p:nvSpPr>
        <p:spPr bwMode="auto">
          <a:xfrm>
            <a:off x="742950" y="609600"/>
            <a:ext cx="84201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et modifiez le titre</a:t>
            </a:r>
          </a:p>
        </p:txBody>
      </p:sp>
      <p:sp>
        <p:nvSpPr>
          <p:cNvPr id="15364" name="Rectangle 3"/>
          <p:cNvSpPr>
            <a:spLocks noGrp="1" noChangeArrowheads="1"/>
          </p:cNvSpPr>
          <p:nvPr>
            <p:ph type="body" idx="1"/>
          </p:nvPr>
        </p:nvSpPr>
        <p:spPr bwMode="auto">
          <a:xfrm>
            <a:off x="741363" y="1989138"/>
            <a:ext cx="84201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702" r:id="rId3"/>
    <p:sldLayoutId id="2147483703" r:id="rId4"/>
    <p:sldLayoutId id="2147483704" r:id="rId5"/>
    <p:sldLayoutId id="2147483705" r:id="rId6"/>
    <p:sldLayoutId id="2147483706" r:id="rId7"/>
    <p:sldLayoutId id="2147483707" r:id="rId8"/>
    <p:sldLayoutId id="2147483708" r:id="rId9"/>
    <p:sldLayoutId id="2147483709" r:id="rId10"/>
    <p:sldLayoutId id="2147483710" r:id="rId11"/>
  </p:sldLayoutIdLst>
  <p:timing>
    <p:tnLst>
      <p:par>
        <p:cTn id="1" dur="indefinite" restart="never" nodeType="tmRoot"/>
      </p:par>
    </p:tnLst>
  </p:timing>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9.xml"/><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5"/>
          <p:cNvSpPr>
            <a:spLocks noChangeArrowheads="1"/>
          </p:cNvSpPr>
          <p:nvPr/>
        </p:nvSpPr>
        <p:spPr bwMode="auto">
          <a:xfrm>
            <a:off x="0" y="5300663"/>
            <a:ext cx="9906000" cy="1557337"/>
          </a:xfrm>
          <a:prstGeom prst="rect">
            <a:avLst/>
          </a:prstGeom>
          <a:solidFill>
            <a:srgbClr val="276FAB"/>
          </a:solidFill>
          <a:ln w="9525">
            <a:noFill/>
            <a:miter lim="800000"/>
            <a:headEnd/>
            <a:tailEnd/>
          </a:ln>
        </p:spPr>
        <p:txBody>
          <a:bodyPr wrap="none" anchor="ctr"/>
          <a:lstStyle/>
          <a:p>
            <a:pPr eaLnBrk="0" hangingPunct="0"/>
            <a:endParaRPr lang="fr-FR" altLang="fr-FR">
              <a:solidFill>
                <a:srgbClr val="D21021"/>
              </a:solidFill>
              <a:latin typeface="Century Gothic" pitchFamily="34" charset="0"/>
            </a:endParaRPr>
          </a:p>
        </p:txBody>
      </p:sp>
      <p:sp>
        <p:nvSpPr>
          <p:cNvPr id="2051" name="Rectangle 3"/>
          <p:cNvSpPr>
            <a:spLocks noGrp="1" noChangeArrowheads="1"/>
          </p:cNvSpPr>
          <p:nvPr>
            <p:ph type="subTitle" idx="4294967295"/>
          </p:nvPr>
        </p:nvSpPr>
        <p:spPr>
          <a:xfrm>
            <a:off x="4808538" y="1484313"/>
            <a:ext cx="4679950" cy="2881312"/>
          </a:xfrm>
        </p:spPr>
        <p:txBody>
          <a:bodyPr/>
          <a:lstStyle/>
          <a:p>
            <a:pPr marL="0" indent="0" algn="ctr" eaLnBrk="1" hangingPunct="1">
              <a:buFontTx/>
              <a:buNone/>
              <a:defRPr/>
            </a:pPr>
            <a:r>
              <a:rPr lang="fr-FR" altLang="fr-FR" sz="2800" b="1" dirty="0" smtClean="0">
                <a:solidFill>
                  <a:srgbClr val="000000"/>
                </a:solidFill>
              </a:rPr>
              <a:t>Évolutions de l’offre </a:t>
            </a:r>
            <a:br>
              <a:rPr lang="fr-FR" altLang="fr-FR" sz="2800" b="1" dirty="0" smtClean="0">
                <a:solidFill>
                  <a:srgbClr val="000000"/>
                </a:solidFill>
              </a:rPr>
            </a:br>
            <a:r>
              <a:rPr lang="fr-FR" altLang="fr-FR" sz="2800" b="1" dirty="0" smtClean="0">
                <a:solidFill>
                  <a:srgbClr val="000000"/>
                </a:solidFill>
              </a:rPr>
              <a:t>numérique de la marque </a:t>
            </a:r>
            <a:br>
              <a:rPr lang="fr-FR" altLang="fr-FR" sz="2800" b="1" dirty="0" smtClean="0">
                <a:solidFill>
                  <a:srgbClr val="000000"/>
                </a:solidFill>
              </a:rPr>
            </a:br>
            <a:r>
              <a:rPr lang="fr-FR" altLang="fr-FR" sz="2800" b="1" dirty="0" smtClean="0">
                <a:solidFill>
                  <a:srgbClr val="000000"/>
                </a:solidFill>
              </a:rPr>
              <a:t>Documentation française</a:t>
            </a:r>
          </a:p>
          <a:p>
            <a:pPr eaLnBrk="1" hangingPunct="1">
              <a:defRPr/>
            </a:pPr>
            <a:endParaRPr lang="fr-FR" altLang="fr-FR" sz="1800" b="1" dirty="0" smtClean="0">
              <a:solidFill>
                <a:srgbClr val="000000"/>
              </a:solidFill>
            </a:endParaRPr>
          </a:p>
          <a:p>
            <a:pPr eaLnBrk="1" hangingPunct="1">
              <a:defRPr/>
            </a:pPr>
            <a:endParaRPr lang="fr-FR" altLang="fr-FR" sz="1800" b="1" dirty="0" smtClean="0">
              <a:solidFill>
                <a:srgbClr val="000000"/>
              </a:solidFill>
            </a:endParaRPr>
          </a:p>
          <a:p>
            <a:pPr marL="0" indent="0" algn="ctr" eaLnBrk="1" hangingPunct="1">
              <a:buFontTx/>
              <a:buNone/>
              <a:defRPr/>
            </a:pPr>
            <a:r>
              <a:rPr lang="fr-FR" altLang="fr-FR" sz="1800" b="1" dirty="0" smtClean="0">
                <a:solidFill>
                  <a:srgbClr val="000000"/>
                </a:solidFill>
              </a:rPr>
              <a:t>JEUDI 25 JUIN – 14H00</a:t>
            </a:r>
          </a:p>
        </p:txBody>
      </p:sp>
      <p:sp>
        <p:nvSpPr>
          <p:cNvPr id="29699" name="Rectangle 13"/>
          <p:cNvSpPr>
            <a:spLocks noChangeArrowheads="1"/>
          </p:cNvSpPr>
          <p:nvPr/>
        </p:nvSpPr>
        <p:spPr bwMode="auto">
          <a:xfrm>
            <a:off x="273050" y="5445125"/>
            <a:ext cx="4681538" cy="1296988"/>
          </a:xfrm>
          <a:prstGeom prst="rect">
            <a:avLst/>
          </a:prstGeom>
          <a:noFill/>
          <a:ln w="9525">
            <a:noFill/>
            <a:miter lim="800000"/>
            <a:headEnd/>
            <a:tailEnd/>
          </a:ln>
        </p:spPr>
        <p:txBody>
          <a:bodyPr/>
          <a:lstStyle/>
          <a:p>
            <a:pPr>
              <a:spcBef>
                <a:spcPct val="20000"/>
              </a:spcBef>
            </a:pPr>
            <a:r>
              <a:rPr lang="fr-FR" altLang="fr-FR" sz="1600">
                <a:solidFill>
                  <a:schemeClr val="bg1"/>
                </a:solidFill>
              </a:rPr>
              <a:t>SOMMAIRE</a:t>
            </a:r>
          </a:p>
          <a:p>
            <a:pPr>
              <a:spcBef>
                <a:spcPct val="20000"/>
              </a:spcBef>
            </a:pPr>
            <a:endParaRPr lang="fr-FR" altLang="fr-FR" sz="900">
              <a:solidFill>
                <a:schemeClr val="bg1"/>
              </a:solidFill>
            </a:endParaRPr>
          </a:p>
          <a:p>
            <a:pPr>
              <a:spcBef>
                <a:spcPct val="20000"/>
              </a:spcBef>
            </a:pPr>
            <a:r>
              <a:rPr lang="fr-FR" altLang="fr-FR" sz="1200">
                <a:solidFill>
                  <a:schemeClr val="bg1"/>
                </a:solidFill>
              </a:rPr>
              <a:t>I. Avant-projet</a:t>
            </a:r>
          </a:p>
          <a:p>
            <a:pPr>
              <a:spcBef>
                <a:spcPct val="20000"/>
              </a:spcBef>
            </a:pPr>
            <a:r>
              <a:rPr lang="fr-FR" altLang="fr-FR" sz="1200">
                <a:solidFill>
                  <a:schemeClr val="bg1"/>
                </a:solidFill>
              </a:rPr>
              <a:t>II. Résultats</a:t>
            </a:r>
            <a:endParaRPr lang="fr-FR" altLang="ja-JP" sz="1200">
              <a:solidFill>
                <a:schemeClr val="bg1"/>
              </a:solidFill>
            </a:endParaRPr>
          </a:p>
          <a:p>
            <a:pPr>
              <a:spcBef>
                <a:spcPct val="20000"/>
              </a:spcBef>
            </a:pPr>
            <a:r>
              <a:rPr lang="fr-FR" altLang="fr-FR" sz="1200">
                <a:solidFill>
                  <a:schemeClr val="bg1"/>
                </a:solidFill>
              </a:rPr>
              <a:t>III. Perspectives</a:t>
            </a:r>
          </a:p>
        </p:txBody>
      </p:sp>
      <p:pic>
        <p:nvPicPr>
          <p:cNvPr id="29700" name="Image 10" descr="Capture d’écran 2013-09-30 à 16.26.17.png"/>
          <p:cNvPicPr>
            <a:picLocks noChangeAspect="1"/>
          </p:cNvPicPr>
          <p:nvPr/>
        </p:nvPicPr>
        <p:blipFill>
          <a:blip r:embed="rId3"/>
          <a:srcRect t="-32" r="58827" b="-32"/>
          <a:stretch>
            <a:fillRect/>
          </a:stretch>
        </p:blipFill>
        <p:spPr bwMode="auto">
          <a:xfrm>
            <a:off x="415925" y="188913"/>
            <a:ext cx="1657350" cy="687387"/>
          </a:xfrm>
          <a:prstGeom prst="rect">
            <a:avLst/>
          </a:prstGeom>
          <a:noFill/>
          <a:ln w="9525">
            <a:noFill/>
            <a:miter lim="800000"/>
            <a:headEnd/>
            <a:tailEnd/>
          </a:ln>
        </p:spPr>
      </p:pic>
      <p:pic>
        <p:nvPicPr>
          <p:cNvPr id="29701" name="Image 10" descr="Capture d’écran 2013-09-30 à 16.26.17.png"/>
          <p:cNvPicPr>
            <a:picLocks noChangeAspect="1"/>
          </p:cNvPicPr>
          <p:nvPr/>
        </p:nvPicPr>
        <p:blipFill>
          <a:blip r:embed="rId3"/>
          <a:srcRect l="40984"/>
          <a:stretch>
            <a:fillRect/>
          </a:stretch>
        </p:blipFill>
        <p:spPr bwMode="auto">
          <a:xfrm>
            <a:off x="2073275" y="188913"/>
            <a:ext cx="2452688" cy="719137"/>
          </a:xfrm>
          <a:prstGeom prst="rect">
            <a:avLst/>
          </a:prstGeom>
          <a:noFill/>
          <a:ln w="9525">
            <a:noFill/>
            <a:miter lim="800000"/>
            <a:headEnd/>
            <a:tailEnd/>
          </a:ln>
        </p:spPr>
      </p:pic>
      <p:pic>
        <p:nvPicPr>
          <p:cNvPr id="29702" name="Image 2" descr="Capture d’écran 2014-06-04 à 13.00.35.png"/>
          <p:cNvPicPr>
            <a:picLocks noChangeAspect="1"/>
          </p:cNvPicPr>
          <p:nvPr/>
        </p:nvPicPr>
        <p:blipFill>
          <a:blip r:embed="rId4"/>
          <a:srcRect/>
          <a:stretch>
            <a:fillRect/>
          </a:stretch>
        </p:blipFill>
        <p:spPr bwMode="auto">
          <a:xfrm>
            <a:off x="8458200" y="115888"/>
            <a:ext cx="1447800" cy="330200"/>
          </a:xfrm>
          <a:prstGeom prst="rect">
            <a:avLst/>
          </a:prstGeom>
          <a:noFill/>
          <a:ln w="9525">
            <a:noFill/>
            <a:miter lim="800000"/>
            <a:headEnd/>
            <a:tailEnd/>
          </a:ln>
        </p:spPr>
      </p:pic>
      <p:pic>
        <p:nvPicPr>
          <p:cNvPr id="29703" name="Image 6"/>
          <p:cNvPicPr>
            <a:picLocks noChangeAspect="1"/>
          </p:cNvPicPr>
          <p:nvPr/>
        </p:nvPicPr>
        <p:blipFill>
          <a:blip r:embed="rId5"/>
          <a:srcRect/>
          <a:stretch>
            <a:fillRect/>
          </a:stretch>
        </p:blipFill>
        <p:spPr bwMode="auto">
          <a:xfrm>
            <a:off x="947738" y="1196975"/>
            <a:ext cx="3333750" cy="3313113"/>
          </a:xfrm>
          <a:prstGeom prst="rect">
            <a:avLst/>
          </a:prstGeom>
          <a:noFill/>
          <a:ln w="9525">
            <a:noFill/>
            <a:miter lim="800000"/>
            <a:headEnd/>
            <a:tailEnd/>
          </a:ln>
        </p:spPr>
      </p:pic>
      <p:pic>
        <p:nvPicPr>
          <p:cNvPr id="13" name="Picture 10"/>
          <p:cNvPicPr>
            <a:picLocks noChangeAspect="1" noChangeArrowheads="1"/>
          </p:cNvPicPr>
          <p:nvPr/>
        </p:nvPicPr>
        <p:blipFill>
          <a:blip r:embed="rId6"/>
          <a:srcRect/>
          <a:stretch>
            <a:fillRect/>
          </a:stretch>
        </p:blipFill>
        <p:spPr bwMode="auto">
          <a:xfrm>
            <a:off x="6767513" y="4005263"/>
            <a:ext cx="900112" cy="792162"/>
          </a:xfrm>
          <a:prstGeom prst="rect">
            <a:avLst/>
          </a:prstGeom>
          <a:ln>
            <a:headEnd/>
            <a:tailEnd/>
          </a:ln>
        </p:spPr>
        <p:style>
          <a:lnRef idx="3">
            <a:schemeClr val="lt1"/>
          </a:lnRef>
          <a:fillRef idx="1">
            <a:schemeClr val="accent3"/>
          </a:fillRef>
          <a:effectRef idx="1">
            <a:schemeClr val="accent3"/>
          </a:effectRef>
          <a:fontRef idx="minor">
            <a:schemeClr val="lt1"/>
          </a:fontRef>
        </p:style>
      </p:pic>
      <p:pic>
        <p:nvPicPr>
          <p:cNvPr id="29705" name="Image 15" descr="Capture d’écran 2014-01-17 à 14.31.48.png"/>
          <p:cNvPicPr>
            <a:picLocks noChangeAspect="1"/>
          </p:cNvPicPr>
          <p:nvPr/>
        </p:nvPicPr>
        <p:blipFill>
          <a:blip r:embed="rId7"/>
          <a:srcRect/>
          <a:stretch>
            <a:fillRect/>
          </a:stretch>
        </p:blipFill>
        <p:spPr bwMode="auto">
          <a:xfrm>
            <a:off x="8840788" y="5516563"/>
            <a:ext cx="911225" cy="12255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Image 1"/>
          <p:cNvPicPr>
            <a:picLocks noChangeAspect="1"/>
          </p:cNvPicPr>
          <p:nvPr/>
        </p:nvPicPr>
        <p:blipFill>
          <a:blip r:embed="rId3"/>
          <a:srcRect/>
          <a:stretch>
            <a:fillRect/>
          </a:stretch>
        </p:blipFill>
        <p:spPr bwMode="auto">
          <a:xfrm>
            <a:off x="287338" y="-831850"/>
            <a:ext cx="9347200" cy="8496300"/>
          </a:xfrm>
          <a:prstGeom prst="rect">
            <a:avLst/>
          </a:prstGeom>
          <a:noFill/>
          <a:ln w="9525">
            <a:noFill/>
            <a:miter lim="800000"/>
            <a:headEnd/>
            <a:tailEnd/>
          </a:ln>
        </p:spPr>
      </p:pic>
      <p:pic>
        <p:nvPicPr>
          <p:cNvPr id="46082" name="Image 3"/>
          <p:cNvPicPr>
            <a:picLocks noChangeAspect="1"/>
          </p:cNvPicPr>
          <p:nvPr/>
        </p:nvPicPr>
        <p:blipFill>
          <a:blip r:embed="rId4"/>
          <a:srcRect/>
          <a:stretch>
            <a:fillRect/>
          </a:stretch>
        </p:blipFill>
        <p:spPr bwMode="auto">
          <a:xfrm>
            <a:off x="1712913" y="998538"/>
            <a:ext cx="6526212" cy="48958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29" name="Image 1"/>
          <p:cNvPicPr>
            <a:picLocks noChangeAspect="1"/>
          </p:cNvPicPr>
          <p:nvPr/>
        </p:nvPicPr>
        <p:blipFill>
          <a:blip r:embed="rId2"/>
          <a:srcRect/>
          <a:stretch>
            <a:fillRect/>
          </a:stretch>
        </p:blipFill>
        <p:spPr bwMode="auto">
          <a:xfrm>
            <a:off x="287338" y="-831850"/>
            <a:ext cx="9347200" cy="8496300"/>
          </a:xfrm>
          <a:prstGeom prst="rect">
            <a:avLst/>
          </a:prstGeom>
          <a:noFill/>
          <a:ln w="9525">
            <a:noFill/>
            <a:miter lim="800000"/>
            <a:headEnd/>
            <a:tailEnd/>
          </a:ln>
        </p:spPr>
      </p:pic>
      <p:pic>
        <p:nvPicPr>
          <p:cNvPr id="48130" name="Image 2"/>
          <p:cNvPicPr>
            <a:picLocks noChangeAspect="1"/>
          </p:cNvPicPr>
          <p:nvPr/>
        </p:nvPicPr>
        <p:blipFill>
          <a:blip r:embed="rId3"/>
          <a:srcRect/>
          <a:stretch>
            <a:fillRect/>
          </a:stretch>
        </p:blipFill>
        <p:spPr bwMode="auto">
          <a:xfrm>
            <a:off x="1568450" y="1052513"/>
            <a:ext cx="6757988" cy="488315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Espace réservé du contenu 2"/>
          <p:cNvSpPr>
            <a:spLocks noGrp="1"/>
          </p:cNvSpPr>
          <p:nvPr>
            <p:ph idx="1"/>
          </p:nvPr>
        </p:nvSpPr>
        <p:spPr>
          <a:xfrm>
            <a:off x="273050" y="2060575"/>
            <a:ext cx="9072563" cy="4608513"/>
          </a:xfrm>
        </p:spPr>
        <p:txBody>
          <a:bodyPr/>
          <a:lstStyle/>
          <a:p>
            <a:pPr marL="0" indent="0" eaLnBrk="1" hangingPunct="1">
              <a:lnSpc>
                <a:spcPct val="110000"/>
              </a:lnSpc>
              <a:buFontTx/>
              <a:buNone/>
            </a:pPr>
            <a:r>
              <a:rPr lang="fr-FR" altLang="fr-FR" sz="2400" smtClean="0"/>
              <a:t>Amélioration de notre processus de </a:t>
            </a:r>
            <a:r>
              <a:rPr lang="fr-FR" altLang="fr-FR" sz="2400" b="1" smtClean="0"/>
              <a:t>gestion des métadonnées, dont le support de la norme ONIX 3</a:t>
            </a:r>
            <a:br>
              <a:rPr lang="fr-FR" altLang="fr-FR" sz="2400" b="1" smtClean="0"/>
            </a:br>
            <a:r>
              <a:rPr lang="fr-FR" altLang="fr-FR" sz="2400" b="1" smtClean="0"/>
              <a:t> </a:t>
            </a:r>
          </a:p>
          <a:p>
            <a:pPr marL="0" indent="0" eaLnBrk="1" hangingPunct="1">
              <a:lnSpc>
                <a:spcPct val="110000"/>
              </a:lnSpc>
              <a:buFontTx/>
              <a:buNone/>
            </a:pPr>
            <a:r>
              <a:rPr lang="fr-FR" altLang="fr-FR" sz="2400" smtClean="0"/>
              <a:t>Des avancées majeures pour la</a:t>
            </a:r>
            <a:r>
              <a:rPr lang="fr-FR" altLang="fr-FR" sz="2400" b="1" smtClean="0"/>
              <a:t> distribution et diffusion</a:t>
            </a:r>
            <a:r>
              <a:rPr lang="fr-FR" altLang="fr-FR" sz="2400" smtClean="0"/>
              <a:t> de nos ouvrages (cf. table ronde n°3)</a:t>
            </a:r>
          </a:p>
        </p:txBody>
      </p:sp>
      <p:sp>
        <p:nvSpPr>
          <p:cNvPr id="49154"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Résultats (3/3)</a:t>
            </a:r>
            <a:endParaRPr lang="fr-FR" sz="3200" b="1">
              <a:solidFill>
                <a:srgbClr val="0070C0"/>
              </a:solidFill>
            </a:endParaRPr>
          </a:p>
        </p:txBody>
      </p:sp>
      <p:sp>
        <p:nvSpPr>
          <p:cNvPr id="49155"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contenu 2"/>
          <p:cNvSpPr>
            <a:spLocks noGrp="1"/>
          </p:cNvSpPr>
          <p:nvPr>
            <p:ph idx="1"/>
          </p:nvPr>
        </p:nvSpPr>
        <p:spPr>
          <a:xfrm>
            <a:off x="273050" y="1052513"/>
            <a:ext cx="9359900" cy="5616575"/>
          </a:xfrm>
        </p:spPr>
        <p:txBody>
          <a:bodyPr anchor="ctr"/>
          <a:lstStyle/>
          <a:p>
            <a:pPr marL="0" indent="0" eaLnBrk="1" hangingPunct="1">
              <a:buFontTx/>
              <a:buNone/>
              <a:defRPr/>
            </a:pPr>
            <a:r>
              <a:rPr lang="fr-FR" altLang="fr-FR" sz="2400" dirty="0"/>
              <a:t>Sur ces bases </a:t>
            </a:r>
            <a:r>
              <a:rPr lang="fr-FR" altLang="fr-FR" sz="2400" dirty="0" smtClean="0"/>
              <a:t>solides, </a:t>
            </a:r>
            <a:r>
              <a:rPr lang="fr-FR" altLang="fr-FR" sz="2400" dirty="0"/>
              <a:t>nous prévoyons la conception puis le </a:t>
            </a:r>
            <a:r>
              <a:rPr lang="fr-FR" altLang="fr-FR" sz="2400" dirty="0" smtClean="0"/>
              <a:t>lancement d’une </a:t>
            </a:r>
            <a:r>
              <a:rPr lang="fr-FR" altLang="fr-FR" sz="2400" b="1" dirty="0" smtClean="0"/>
              <a:t>plateforme éditoriale.</a:t>
            </a:r>
          </a:p>
          <a:p>
            <a:pPr marL="0" indent="0" eaLnBrk="1" hangingPunct="1">
              <a:buFontTx/>
              <a:buNone/>
              <a:defRPr/>
            </a:pPr>
            <a:endParaRPr lang="fr-FR" altLang="fr-FR" sz="2400" b="1" dirty="0"/>
          </a:p>
          <a:p>
            <a:pPr marL="0" indent="0" eaLnBrk="1" hangingPunct="1">
              <a:buFontTx/>
              <a:buNone/>
              <a:defRPr/>
            </a:pPr>
            <a:r>
              <a:rPr lang="fr-FR" altLang="fr-FR" sz="2400" dirty="0" smtClean="0"/>
              <a:t>Sur le plan de </a:t>
            </a:r>
            <a:r>
              <a:rPr lang="fr-FR" altLang="fr-FR" sz="2400" b="1" dirty="0" smtClean="0"/>
              <a:t>production </a:t>
            </a:r>
            <a:r>
              <a:rPr lang="fr-FR" altLang="fr-FR" sz="2400" dirty="0" smtClean="0"/>
              <a:t>:</a:t>
            </a:r>
          </a:p>
          <a:p>
            <a:pPr eaLnBrk="1" hangingPunct="1">
              <a:buFont typeface="Wingdings" panose="05000000000000000000" pitchFamily="2" charset="2"/>
              <a:buChar char="§"/>
              <a:defRPr/>
            </a:pPr>
            <a:r>
              <a:rPr lang="fr-FR" altLang="fr-FR" sz="2400" b="1" dirty="0" smtClean="0">
                <a:solidFill>
                  <a:srgbClr val="552579"/>
                </a:solidFill>
              </a:rPr>
              <a:t>Se centrer sur le contenu, pas les formats</a:t>
            </a:r>
          </a:p>
          <a:p>
            <a:pPr eaLnBrk="1" hangingPunct="1">
              <a:buFont typeface="Wingdings" panose="05000000000000000000" pitchFamily="2" charset="2"/>
              <a:buChar char="§"/>
              <a:defRPr/>
            </a:pPr>
            <a:r>
              <a:rPr lang="fr-FR" altLang="fr-FR" sz="2400" b="1" dirty="0" smtClean="0">
                <a:solidFill>
                  <a:srgbClr val="552579"/>
                </a:solidFill>
              </a:rPr>
              <a:t>Rédaction / Importation </a:t>
            </a:r>
            <a:r>
              <a:rPr lang="fr-FR" altLang="fr-FR" sz="2400" dirty="0" smtClean="0">
                <a:solidFill>
                  <a:srgbClr val="552579"/>
                </a:solidFill>
              </a:rPr>
              <a:t>structurée</a:t>
            </a:r>
            <a:endParaRPr lang="fr-FR" altLang="fr-FR" sz="2400" dirty="0">
              <a:solidFill>
                <a:srgbClr val="552579"/>
              </a:solidFill>
            </a:endParaRPr>
          </a:p>
          <a:p>
            <a:pPr eaLnBrk="1" hangingPunct="1">
              <a:buFont typeface="Wingdings" panose="05000000000000000000" pitchFamily="2" charset="2"/>
              <a:buChar char="§"/>
              <a:defRPr/>
            </a:pPr>
            <a:r>
              <a:rPr lang="fr-FR" altLang="fr-FR" sz="2400" b="1" dirty="0" smtClean="0">
                <a:solidFill>
                  <a:srgbClr val="552579"/>
                </a:solidFill>
              </a:rPr>
              <a:t>Fonctions collaboratives</a:t>
            </a:r>
            <a:endParaRPr lang="fr-FR" altLang="fr-FR" sz="2400" dirty="0">
              <a:solidFill>
                <a:srgbClr val="552579"/>
              </a:solidFill>
            </a:endParaRPr>
          </a:p>
          <a:p>
            <a:pPr eaLnBrk="1" hangingPunct="1">
              <a:buFont typeface="Wingdings" panose="05000000000000000000" pitchFamily="2" charset="2"/>
              <a:buChar char="§"/>
              <a:defRPr/>
            </a:pPr>
            <a:r>
              <a:rPr lang="fr-FR" altLang="fr-FR" sz="2400" b="1" dirty="0">
                <a:solidFill>
                  <a:srgbClr val="552579"/>
                </a:solidFill>
              </a:rPr>
              <a:t>Organisation sémantique des </a:t>
            </a:r>
            <a:r>
              <a:rPr lang="fr-FR" altLang="fr-FR" sz="2400" b="1" dirty="0" smtClean="0">
                <a:solidFill>
                  <a:srgbClr val="552579"/>
                </a:solidFill>
              </a:rPr>
              <a:t>contenus</a:t>
            </a:r>
          </a:p>
          <a:p>
            <a:pPr eaLnBrk="1" hangingPunct="1">
              <a:buFont typeface="Wingdings" panose="05000000000000000000" pitchFamily="2" charset="2"/>
              <a:buChar char="§"/>
              <a:defRPr/>
            </a:pPr>
            <a:r>
              <a:rPr lang="fr-FR" altLang="fr-FR" sz="2400" b="1" dirty="0" smtClean="0">
                <a:solidFill>
                  <a:srgbClr val="552579"/>
                </a:solidFill>
              </a:rPr>
              <a:t>Intégration </a:t>
            </a:r>
            <a:r>
              <a:rPr lang="fr-FR" altLang="fr-FR" sz="2400" b="1" dirty="0">
                <a:solidFill>
                  <a:srgbClr val="552579"/>
                </a:solidFill>
              </a:rPr>
              <a:t>aisée de contenus </a:t>
            </a:r>
            <a:r>
              <a:rPr lang="fr-FR" altLang="fr-FR" sz="2400" b="1" dirty="0" smtClean="0">
                <a:solidFill>
                  <a:srgbClr val="552579"/>
                </a:solidFill>
              </a:rPr>
              <a:t>additionnels</a:t>
            </a:r>
            <a:endParaRPr lang="fr-FR" altLang="fr-FR" sz="2400" dirty="0">
              <a:solidFill>
                <a:srgbClr val="552579"/>
              </a:solidFill>
            </a:endParaRPr>
          </a:p>
          <a:p>
            <a:pPr eaLnBrk="1" hangingPunct="1">
              <a:buFont typeface="Wingdings" panose="05000000000000000000" pitchFamily="2" charset="2"/>
              <a:buChar char="§"/>
              <a:defRPr/>
            </a:pPr>
            <a:r>
              <a:rPr lang="fr-FR" altLang="fr-FR" sz="2400" b="1" dirty="0" smtClean="0">
                <a:solidFill>
                  <a:srgbClr val="552579"/>
                </a:solidFill>
              </a:rPr>
              <a:t>Des </a:t>
            </a:r>
            <a:r>
              <a:rPr lang="fr-FR" altLang="fr-FR" sz="2400" b="1" dirty="0">
                <a:solidFill>
                  <a:srgbClr val="552579"/>
                </a:solidFill>
              </a:rPr>
              <a:t>nouveaux produits </a:t>
            </a:r>
            <a:r>
              <a:rPr lang="fr-FR" altLang="fr-FR" sz="2400" b="1" dirty="0" smtClean="0">
                <a:solidFill>
                  <a:srgbClr val="552579"/>
                </a:solidFill>
              </a:rPr>
              <a:t>et services</a:t>
            </a:r>
            <a:endParaRPr lang="fr-FR" altLang="fr-FR" sz="2400" dirty="0">
              <a:solidFill>
                <a:srgbClr val="552579"/>
              </a:solidFill>
            </a:endParaRPr>
          </a:p>
          <a:p>
            <a:pPr marL="0" indent="0" eaLnBrk="1" hangingPunct="1">
              <a:lnSpc>
                <a:spcPct val="110000"/>
              </a:lnSpc>
              <a:buFontTx/>
              <a:buNone/>
              <a:defRPr/>
            </a:pPr>
            <a:endParaRPr lang="fr-FR" altLang="fr-FR" sz="2400" dirty="0"/>
          </a:p>
        </p:txBody>
      </p:sp>
      <p:sp>
        <p:nvSpPr>
          <p:cNvPr id="51202"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Perspectives (1/2)</a:t>
            </a:r>
            <a:endParaRPr lang="fr-FR" sz="3200" b="1">
              <a:solidFill>
                <a:srgbClr val="0070C0"/>
              </a:solidFill>
            </a:endParaRPr>
          </a:p>
        </p:txBody>
      </p:sp>
      <p:sp>
        <p:nvSpPr>
          <p:cNvPr id="51203"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contenu 2"/>
          <p:cNvSpPr>
            <a:spLocks noGrp="1"/>
          </p:cNvSpPr>
          <p:nvPr>
            <p:ph idx="1"/>
          </p:nvPr>
        </p:nvSpPr>
        <p:spPr>
          <a:xfrm>
            <a:off x="273050" y="836613"/>
            <a:ext cx="9359900" cy="5832475"/>
          </a:xfrm>
        </p:spPr>
        <p:txBody>
          <a:bodyPr anchor="ctr"/>
          <a:lstStyle/>
          <a:p>
            <a:pPr marL="0" indent="0" eaLnBrk="1" hangingPunct="1">
              <a:lnSpc>
                <a:spcPct val="110000"/>
              </a:lnSpc>
              <a:buFontTx/>
              <a:buNone/>
              <a:defRPr/>
            </a:pPr>
            <a:r>
              <a:rPr lang="fr-FR" altLang="fr-FR" sz="2400" dirty="0"/>
              <a:t>Une expérience </a:t>
            </a:r>
            <a:r>
              <a:rPr lang="fr-FR" altLang="fr-FR" sz="2400" dirty="0" smtClean="0"/>
              <a:t>à mener en interne, afin d’affirmer </a:t>
            </a:r>
            <a:r>
              <a:rPr lang="fr-FR" altLang="fr-FR" sz="2400" dirty="0"/>
              <a:t>à </a:t>
            </a:r>
            <a:r>
              <a:rPr lang="fr-FR" altLang="fr-FR" sz="2400" dirty="0" smtClean="0"/>
              <a:t>terme </a:t>
            </a:r>
            <a:br>
              <a:rPr lang="fr-FR" altLang="fr-FR" sz="2400" dirty="0" smtClean="0"/>
            </a:br>
            <a:r>
              <a:rPr lang="fr-FR" altLang="fr-FR" sz="2400" dirty="0" smtClean="0"/>
              <a:t>le </a:t>
            </a:r>
            <a:r>
              <a:rPr lang="fr-FR" altLang="fr-FR" sz="2400" b="1" dirty="0"/>
              <a:t>rôle d’éditeur interministériel</a:t>
            </a:r>
            <a:r>
              <a:rPr lang="fr-FR" altLang="fr-FR" sz="2400" dirty="0"/>
              <a:t> de </a:t>
            </a:r>
            <a:r>
              <a:rPr lang="fr-FR" altLang="fr-FR" sz="2400" dirty="0" smtClean="0"/>
              <a:t>la Documentation Française</a:t>
            </a:r>
            <a:endParaRPr lang="fr-FR" altLang="fr-FR" sz="2400" dirty="0">
              <a:solidFill>
                <a:srgbClr val="552579"/>
              </a:solidFill>
            </a:endParaRPr>
          </a:p>
          <a:p>
            <a:pPr eaLnBrk="1" hangingPunct="1">
              <a:lnSpc>
                <a:spcPct val="110000"/>
              </a:lnSpc>
              <a:buFont typeface="Wingdings" panose="05000000000000000000" pitchFamily="2" charset="2"/>
              <a:buChar char="ü"/>
              <a:defRPr/>
            </a:pPr>
            <a:endParaRPr lang="fr-FR" altLang="fr-FR" sz="2400" dirty="0"/>
          </a:p>
          <a:p>
            <a:pPr marL="0" indent="0" eaLnBrk="1" hangingPunct="1">
              <a:lnSpc>
                <a:spcPct val="110000"/>
              </a:lnSpc>
              <a:buFontTx/>
              <a:buNone/>
              <a:defRPr/>
            </a:pPr>
            <a:r>
              <a:rPr lang="fr-FR" altLang="fr-FR" sz="2400" b="1" dirty="0"/>
              <a:t>Planning</a:t>
            </a:r>
          </a:p>
          <a:p>
            <a:pPr eaLnBrk="1" hangingPunct="1">
              <a:lnSpc>
                <a:spcPct val="110000"/>
              </a:lnSpc>
              <a:buFont typeface="Wingdings" panose="05000000000000000000" pitchFamily="2" charset="2"/>
              <a:buChar char="§"/>
              <a:defRPr/>
            </a:pPr>
            <a:r>
              <a:rPr lang="fr-FR" altLang="fr-FR" sz="2400" dirty="0">
                <a:solidFill>
                  <a:srgbClr val="552579"/>
                </a:solidFill>
              </a:rPr>
              <a:t>Formalisation du contrat projet : </a:t>
            </a:r>
            <a:r>
              <a:rPr lang="fr-FR" altLang="fr-FR" sz="2400" b="1" dirty="0">
                <a:solidFill>
                  <a:srgbClr val="552579"/>
                </a:solidFill>
              </a:rPr>
              <a:t>printemps 2016</a:t>
            </a:r>
            <a:r>
              <a:rPr lang="fr-FR" altLang="fr-FR" sz="2400" dirty="0">
                <a:solidFill>
                  <a:srgbClr val="552579"/>
                </a:solidFill>
              </a:rPr>
              <a:t>. </a:t>
            </a:r>
          </a:p>
          <a:p>
            <a:pPr eaLnBrk="1" hangingPunct="1">
              <a:lnSpc>
                <a:spcPct val="110000"/>
              </a:lnSpc>
              <a:buFont typeface="Wingdings" panose="05000000000000000000" pitchFamily="2" charset="2"/>
              <a:buChar char="§"/>
              <a:defRPr/>
            </a:pPr>
            <a:r>
              <a:rPr lang="fr-FR" altLang="fr-FR" sz="2400" dirty="0" smtClean="0">
                <a:solidFill>
                  <a:srgbClr val="552579"/>
                </a:solidFill>
              </a:rPr>
              <a:t>Lancement expérimental </a:t>
            </a:r>
            <a:r>
              <a:rPr lang="fr-FR" altLang="fr-FR" sz="2400" dirty="0">
                <a:solidFill>
                  <a:srgbClr val="552579"/>
                </a:solidFill>
              </a:rPr>
              <a:t>: </a:t>
            </a:r>
            <a:r>
              <a:rPr lang="fr-FR" altLang="fr-FR" sz="2400" b="1" dirty="0">
                <a:solidFill>
                  <a:srgbClr val="552579"/>
                </a:solidFill>
              </a:rPr>
              <a:t>début 2017</a:t>
            </a:r>
            <a:r>
              <a:rPr lang="fr-FR" altLang="fr-FR" sz="2400" dirty="0" smtClean="0">
                <a:solidFill>
                  <a:srgbClr val="552579"/>
                </a:solidFill>
              </a:rPr>
              <a:t>.</a:t>
            </a:r>
            <a:endParaRPr lang="fr-FR" altLang="fr-FR" sz="2400" dirty="0">
              <a:solidFill>
                <a:srgbClr val="552579"/>
              </a:solidFill>
            </a:endParaRPr>
          </a:p>
          <a:p>
            <a:pPr marL="0" indent="0" eaLnBrk="1" hangingPunct="1">
              <a:lnSpc>
                <a:spcPct val="110000"/>
              </a:lnSpc>
              <a:buFontTx/>
              <a:buNone/>
              <a:defRPr/>
            </a:pPr>
            <a:endParaRPr lang="fr-FR" altLang="fr-FR" sz="2400" dirty="0"/>
          </a:p>
        </p:txBody>
      </p:sp>
      <p:sp>
        <p:nvSpPr>
          <p:cNvPr id="53250"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Perspectives (2/2)</a:t>
            </a:r>
            <a:endParaRPr lang="fr-FR" sz="3200" b="1">
              <a:solidFill>
                <a:srgbClr val="0070C0"/>
              </a:solidFill>
            </a:endParaRPr>
          </a:p>
        </p:txBody>
      </p:sp>
      <p:sp>
        <p:nvSpPr>
          <p:cNvPr id="53251"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spTree>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contenu 2"/>
          <p:cNvSpPr>
            <a:spLocks noGrp="1"/>
          </p:cNvSpPr>
          <p:nvPr>
            <p:ph idx="1"/>
          </p:nvPr>
        </p:nvSpPr>
        <p:spPr>
          <a:xfrm>
            <a:off x="704850" y="981075"/>
            <a:ext cx="8064500" cy="4248150"/>
          </a:xfrm>
        </p:spPr>
        <p:txBody>
          <a:bodyPr/>
          <a:lstStyle/>
          <a:p>
            <a:pPr marL="0" indent="0">
              <a:lnSpc>
                <a:spcPct val="110000"/>
              </a:lnSpc>
              <a:buFontTx/>
              <a:buNone/>
              <a:defRPr/>
            </a:pPr>
            <a:r>
              <a:rPr lang="fr-FR" sz="2400" b="1" dirty="0" smtClean="0"/>
              <a:t>Besoin</a:t>
            </a:r>
            <a:br>
              <a:rPr lang="fr-FR" sz="2400" b="1" dirty="0" smtClean="0"/>
            </a:br>
            <a:r>
              <a:rPr lang="fr-FR" sz="2400" dirty="0" smtClean="0"/>
              <a:t>Développer une offre numérique de référence </a:t>
            </a:r>
            <a:r>
              <a:rPr lang="fr-FR" sz="2400" dirty="0"/>
              <a:t/>
            </a:r>
            <a:br>
              <a:rPr lang="fr-FR" sz="2400" dirty="0"/>
            </a:br>
            <a:r>
              <a:rPr lang="fr-FR" sz="2400" dirty="0" smtClean="0"/>
              <a:t>et significative en tant qu’éditeur public, pour une visibilité rapide tout en préparant l’avenir</a:t>
            </a:r>
            <a:endParaRPr lang="fr-FR" altLang="fr-FR" sz="2400" dirty="0" smtClean="0"/>
          </a:p>
          <a:p>
            <a:pPr marL="0" indent="0" eaLnBrk="1" hangingPunct="1">
              <a:lnSpc>
                <a:spcPct val="110000"/>
              </a:lnSpc>
              <a:buFontTx/>
              <a:buNone/>
              <a:defRPr/>
            </a:pPr>
            <a:endParaRPr lang="fr-FR" altLang="fr-FR" sz="2400" dirty="0" smtClean="0"/>
          </a:p>
          <a:p>
            <a:pPr marL="0" indent="0" eaLnBrk="1" hangingPunct="1">
              <a:lnSpc>
                <a:spcPct val="110000"/>
              </a:lnSpc>
              <a:buFontTx/>
              <a:buNone/>
              <a:defRPr/>
            </a:pPr>
            <a:r>
              <a:rPr lang="fr-FR" altLang="fr-FR" sz="2400" b="1" dirty="0" smtClean="0"/>
              <a:t>Objectifs</a:t>
            </a:r>
            <a:r>
              <a:rPr lang="fr-FR" altLang="fr-FR" sz="2400" dirty="0" smtClean="0"/>
              <a:t> </a:t>
            </a:r>
          </a:p>
          <a:p>
            <a:pPr eaLnBrk="1" hangingPunct="1">
              <a:lnSpc>
                <a:spcPct val="110000"/>
              </a:lnSpc>
              <a:defRPr/>
            </a:pPr>
            <a:r>
              <a:rPr lang="fr-FR" altLang="fr-FR" sz="2400" b="1" dirty="0" smtClean="0"/>
              <a:t>Pour le compte propre</a:t>
            </a:r>
            <a:r>
              <a:rPr lang="fr-FR" altLang="fr-FR" sz="2400" dirty="0" smtClean="0"/>
              <a:t>,</a:t>
            </a:r>
            <a:r>
              <a:rPr lang="fr-FR" altLang="fr-FR" sz="2400" b="1" dirty="0" smtClean="0"/>
              <a:t> </a:t>
            </a:r>
            <a:r>
              <a:rPr lang="fr-FR" altLang="fr-FR" sz="2400" dirty="0" smtClean="0"/>
              <a:t>être </a:t>
            </a:r>
            <a:r>
              <a:rPr lang="fr-FR" altLang="fr-FR" sz="2400" dirty="0"/>
              <a:t>en capacité </a:t>
            </a:r>
            <a:r>
              <a:rPr lang="fr-FR" altLang="fr-FR" sz="2400" b="1" dirty="0" smtClean="0"/>
              <a:t>à </a:t>
            </a:r>
            <a:r>
              <a:rPr lang="fr-FR" altLang="fr-FR" sz="2400" b="1" dirty="0"/>
              <a:t>fin </a:t>
            </a:r>
            <a:r>
              <a:rPr lang="fr-FR" altLang="fr-FR" sz="2400" b="1" dirty="0" smtClean="0"/>
              <a:t>2015 </a:t>
            </a:r>
            <a:r>
              <a:rPr lang="fr-FR" altLang="fr-FR" sz="2400" dirty="0" smtClean="0"/>
              <a:t>de </a:t>
            </a:r>
            <a:r>
              <a:rPr lang="fr-FR" altLang="fr-FR" sz="2400" dirty="0"/>
              <a:t>faire paraître </a:t>
            </a:r>
            <a:r>
              <a:rPr lang="fr-FR" altLang="fr-FR" sz="2400" b="1" dirty="0" smtClean="0"/>
              <a:t>l’ensemble des </a:t>
            </a:r>
            <a:r>
              <a:rPr lang="fr-FR" altLang="fr-FR" sz="2400" b="1" dirty="0"/>
              <a:t>collections</a:t>
            </a:r>
            <a:r>
              <a:rPr lang="fr-FR" altLang="fr-FR" sz="2400" dirty="0"/>
              <a:t> </a:t>
            </a:r>
            <a:r>
              <a:rPr lang="fr-FR" altLang="fr-FR" sz="2400" dirty="0" smtClean="0"/>
              <a:t>aux </a:t>
            </a:r>
            <a:r>
              <a:rPr lang="fr-FR" altLang="fr-FR" sz="2400" dirty="0"/>
              <a:t>formats papier et </a:t>
            </a:r>
            <a:r>
              <a:rPr lang="fr-FR" altLang="fr-FR" sz="2400" dirty="0" smtClean="0"/>
              <a:t>numérique</a:t>
            </a:r>
          </a:p>
          <a:p>
            <a:pPr eaLnBrk="1" hangingPunct="1">
              <a:lnSpc>
                <a:spcPct val="110000"/>
              </a:lnSpc>
              <a:defRPr/>
            </a:pPr>
            <a:r>
              <a:rPr lang="fr-FR" altLang="fr-FR" sz="2400" b="1" dirty="0" smtClean="0"/>
              <a:t>Pour le compte des tiers</a:t>
            </a:r>
            <a:r>
              <a:rPr lang="fr-FR" altLang="fr-FR" sz="2400" dirty="0" smtClean="0"/>
              <a:t>, appliquer ce principe </a:t>
            </a:r>
            <a:r>
              <a:rPr lang="fr-FR" altLang="fr-FR" sz="2400" b="1" dirty="0" smtClean="0"/>
              <a:t>au cas par cas</a:t>
            </a:r>
            <a:r>
              <a:rPr lang="fr-FR" altLang="fr-FR" sz="2400" dirty="0" smtClean="0"/>
              <a:t> dans un premier temps</a:t>
            </a:r>
          </a:p>
          <a:p>
            <a:pPr eaLnBrk="1" hangingPunct="1">
              <a:lnSpc>
                <a:spcPct val="110000"/>
              </a:lnSpc>
              <a:defRPr/>
            </a:pPr>
            <a:endParaRPr lang="fr-FR" altLang="fr-FR" sz="2400" b="1" dirty="0"/>
          </a:p>
          <a:p>
            <a:pPr marL="0" indent="0" eaLnBrk="1" hangingPunct="1">
              <a:lnSpc>
                <a:spcPct val="110000"/>
              </a:lnSpc>
              <a:buFontTx/>
              <a:buNone/>
              <a:defRPr/>
            </a:pPr>
            <a:r>
              <a:rPr lang="fr-FR" altLang="fr-FR" sz="2400" b="1" dirty="0">
                <a:solidFill>
                  <a:srgbClr val="0A4F98"/>
                </a:solidFill>
              </a:rPr>
              <a:t>Lancement du projet en novembre 2014</a:t>
            </a:r>
            <a:br>
              <a:rPr lang="fr-FR" altLang="fr-FR" sz="2400" b="1" dirty="0">
                <a:solidFill>
                  <a:srgbClr val="0A4F98"/>
                </a:solidFill>
              </a:rPr>
            </a:br>
            <a:endParaRPr lang="fr-FR" altLang="fr-FR" sz="2000" b="1" dirty="0" smtClean="0">
              <a:solidFill>
                <a:srgbClr val="0A4F98"/>
              </a:solidFill>
            </a:endParaRPr>
          </a:p>
        </p:txBody>
      </p:sp>
      <p:sp>
        <p:nvSpPr>
          <p:cNvPr id="31746"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Avant-projet</a:t>
            </a:r>
            <a:endParaRPr lang="fr-FR" sz="3200" b="1">
              <a:solidFill>
                <a:srgbClr val="0070C0"/>
              </a:solidFill>
            </a:endParaRPr>
          </a:p>
        </p:txBody>
      </p:sp>
      <p:sp>
        <p:nvSpPr>
          <p:cNvPr id="31747"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265">
                                            <p:txEl>
                                              <p:pRg st="2" end="2"/>
                                            </p:txEl>
                                          </p:spTgt>
                                        </p:tgtEl>
                                        <p:attrNameLst>
                                          <p:attrName>style.visibility</p:attrName>
                                        </p:attrNameLst>
                                      </p:cBhvr>
                                      <p:to>
                                        <p:strVal val="visible"/>
                                      </p:to>
                                    </p:set>
                                    <p:animEffect transition="in" filter="fade">
                                      <p:cBhvr>
                                        <p:cTn id="7" dur="500"/>
                                        <p:tgtEl>
                                          <p:spTgt spid="11265">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265">
                                            <p:txEl>
                                              <p:pRg st="3" end="3"/>
                                            </p:txEl>
                                          </p:spTgt>
                                        </p:tgtEl>
                                        <p:attrNameLst>
                                          <p:attrName>style.visibility</p:attrName>
                                        </p:attrNameLst>
                                      </p:cBhvr>
                                      <p:to>
                                        <p:strVal val="visible"/>
                                      </p:to>
                                    </p:set>
                                    <p:animEffect transition="in" filter="fade">
                                      <p:cBhvr>
                                        <p:cTn id="12" dur="500"/>
                                        <p:tgtEl>
                                          <p:spTgt spid="11265">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265">
                                            <p:txEl>
                                              <p:pRg st="4" end="4"/>
                                            </p:txEl>
                                          </p:spTgt>
                                        </p:tgtEl>
                                        <p:attrNameLst>
                                          <p:attrName>style.visibility</p:attrName>
                                        </p:attrNameLst>
                                      </p:cBhvr>
                                      <p:to>
                                        <p:strVal val="visible"/>
                                      </p:to>
                                    </p:set>
                                    <p:animEffect transition="in" filter="fade">
                                      <p:cBhvr>
                                        <p:cTn id="17" dur="500"/>
                                        <p:tgtEl>
                                          <p:spTgt spid="1126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265">
                                            <p:txEl>
                                              <p:pRg st="6" end="6"/>
                                            </p:txEl>
                                          </p:spTgt>
                                        </p:tgtEl>
                                        <p:attrNameLst>
                                          <p:attrName>style.visibility</p:attrName>
                                        </p:attrNameLst>
                                      </p:cBhvr>
                                      <p:to>
                                        <p:strVal val="visible"/>
                                      </p:to>
                                    </p:set>
                                    <p:animEffect transition="in" filter="fade">
                                      <p:cBhvr>
                                        <p:cTn id="22" dur="500"/>
                                        <p:tgtEl>
                                          <p:spTgt spid="1126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contenu 2"/>
          <p:cNvSpPr>
            <a:spLocks noGrp="1"/>
          </p:cNvSpPr>
          <p:nvPr>
            <p:ph idx="1"/>
          </p:nvPr>
        </p:nvSpPr>
        <p:spPr>
          <a:xfrm>
            <a:off x="273050" y="1557338"/>
            <a:ext cx="9144000" cy="3878262"/>
          </a:xfrm>
        </p:spPr>
        <p:txBody>
          <a:bodyPr/>
          <a:lstStyle/>
          <a:p>
            <a:pPr marL="0" indent="0" eaLnBrk="1" hangingPunct="1">
              <a:lnSpc>
                <a:spcPct val="110000"/>
              </a:lnSpc>
              <a:buFontTx/>
              <a:buNone/>
              <a:defRPr/>
            </a:pPr>
            <a:r>
              <a:rPr lang="fr-FR" altLang="fr-FR" sz="2400" dirty="0" smtClean="0"/>
              <a:t>En </a:t>
            </a:r>
            <a:r>
              <a:rPr lang="fr-FR" altLang="fr-FR" sz="2400" dirty="0"/>
              <a:t>plus du PDF, </a:t>
            </a:r>
            <a:r>
              <a:rPr lang="fr-FR" altLang="fr-FR" sz="2400" b="1" dirty="0" smtClean="0"/>
              <a:t>intégration des standards HTML5 </a:t>
            </a:r>
            <a:r>
              <a:rPr lang="fr-FR" altLang="fr-FR" sz="2400" b="1" dirty="0"/>
              <a:t>/ </a:t>
            </a:r>
            <a:r>
              <a:rPr lang="fr-FR" altLang="fr-FR" sz="2400" b="1" dirty="0" smtClean="0"/>
              <a:t>EPUB 3 </a:t>
            </a:r>
            <a:br>
              <a:rPr lang="fr-FR" altLang="fr-FR" sz="2400" b="1" dirty="0" smtClean="0"/>
            </a:br>
            <a:r>
              <a:rPr lang="fr-FR" altLang="fr-FR" sz="2400" b="1" dirty="0" smtClean="0"/>
              <a:t>dans tous nos processus éditoriaux : </a:t>
            </a:r>
            <a:endParaRPr lang="fr-FR" altLang="fr-FR" sz="2400" dirty="0"/>
          </a:p>
          <a:p>
            <a:pPr eaLnBrk="1" hangingPunct="1">
              <a:lnSpc>
                <a:spcPct val="110000"/>
              </a:lnSpc>
              <a:defRPr/>
            </a:pPr>
            <a:r>
              <a:rPr lang="fr-FR" altLang="fr-FR" sz="2400" dirty="0" smtClean="0"/>
              <a:t>Adaptés à </a:t>
            </a:r>
            <a:r>
              <a:rPr lang="fr-FR" altLang="fr-FR" sz="2400" dirty="0"/>
              <a:t>la lecture </a:t>
            </a:r>
            <a:r>
              <a:rPr lang="fr-FR" altLang="fr-FR" sz="2400" dirty="0" smtClean="0"/>
              <a:t>mobile</a:t>
            </a:r>
          </a:p>
          <a:p>
            <a:pPr eaLnBrk="1" hangingPunct="1">
              <a:lnSpc>
                <a:spcPct val="110000"/>
              </a:lnSpc>
              <a:defRPr/>
            </a:pPr>
            <a:r>
              <a:rPr lang="fr-FR" altLang="fr-FR" sz="2400" dirty="0" smtClean="0"/>
              <a:t>Une diffusion </a:t>
            </a:r>
            <a:r>
              <a:rPr lang="fr-FR" altLang="fr-FR" sz="2400" dirty="0"/>
              <a:t>optimale et </a:t>
            </a:r>
            <a:r>
              <a:rPr lang="fr-FR" altLang="fr-FR" sz="2400" dirty="0" smtClean="0"/>
              <a:t>accessible</a:t>
            </a:r>
            <a:endParaRPr lang="fr-FR" altLang="fr-FR" sz="2400" dirty="0"/>
          </a:p>
          <a:p>
            <a:pPr marL="0" indent="0">
              <a:buFontTx/>
              <a:buNone/>
              <a:defRPr/>
            </a:pPr>
            <a:endParaRPr lang="fr-FR" altLang="fr-FR" sz="2400" dirty="0" smtClean="0"/>
          </a:p>
        </p:txBody>
      </p:sp>
      <p:pic>
        <p:nvPicPr>
          <p:cNvPr id="33794" name="pasted-image.tif"/>
          <p:cNvPicPr>
            <a:picLocks noChangeAspect="1" noChangeArrowheads="1"/>
          </p:cNvPicPr>
          <p:nvPr/>
        </p:nvPicPr>
        <p:blipFill>
          <a:blip r:embed="rId3"/>
          <a:srcRect/>
          <a:stretch>
            <a:fillRect/>
          </a:stretch>
        </p:blipFill>
        <p:spPr bwMode="auto">
          <a:xfrm>
            <a:off x="5240338" y="4076700"/>
            <a:ext cx="1211262" cy="1655763"/>
          </a:xfrm>
          <a:prstGeom prst="rect">
            <a:avLst/>
          </a:prstGeom>
          <a:noFill/>
          <a:ln w="9525">
            <a:noFill/>
            <a:miter lim="800000"/>
            <a:headEnd/>
            <a:tailEnd/>
          </a:ln>
        </p:spPr>
      </p:pic>
      <p:pic>
        <p:nvPicPr>
          <p:cNvPr id="33795" name="pasted-image.tif"/>
          <p:cNvPicPr>
            <a:picLocks noChangeAspect="1" noChangeArrowheads="1"/>
          </p:cNvPicPr>
          <p:nvPr/>
        </p:nvPicPr>
        <p:blipFill>
          <a:blip r:embed="rId4"/>
          <a:srcRect/>
          <a:stretch>
            <a:fillRect/>
          </a:stretch>
        </p:blipFill>
        <p:spPr bwMode="auto">
          <a:xfrm>
            <a:off x="2649538" y="4076700"/>
            <a:ext cx="1658937" cy="1655763"/>
          </a:xfrm>
          <a:prstGeom prst="rect">
            <a:avLst/>
          </a:prstGeom>
          <a:noFill/>
          <a:ln w="9525">
            <a:noFill/>
            <a:miter lim="800000"/>
            <a:headEnd/>
            <a:tailEnd/>
          </a:ln>
        </p:spPr>
      </p:pic>
      <p:sp>
        <p:nvSpPr>
          <p:cNvPr id="33796"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Résultats (1/3)</a:t>
            </a:r>
            <a:endParaRPr lang="fr-FR" sz="3200" b="1">
              <a:solidFill>
                <a:srgbClr val="0070C0"/>
              </a:solidFill>
            </a:endParaRPr>
          </a:p>
        </p:txBody>
      </p:sp>
      <p:sp>
        <p:nvSpPr>
          <p:cNvPr id="33797"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spTree>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5" descr="D:\Documents\Projets\2015.06.25.REP2015\Multisupport.jpg"/>
          <p:cNvPicPr>
            <a:picLocks noChangeAspect="1" noChangeArrowheads="1"/>
          </p:cNvPicPr>
          <p:nvPr/>
        </p:nvPicPr>
        <p:blipFill>
          <a:blip r:embed="rId3"/>
          <a:srcRect l="1585" t="6172" b="4816"/>
          <a:stretch>
            <a:fillRect/>
          </a:stretch>
        </p:blipFill>
        <p:spPr bwMode="auto">
          <a:xfrm>
            <a:off x="0" y="115888"/>
            <a:ext cx="9906000" cy="6627812"/>
          </a:xfrm>
          <a:prstGeom prst="rect">
            <a:avLst/>
          </a:prstGeom>
          <a:noFill/>
          <a:ln w="9525">
            <a:noFill/>
            <a:miter lim="800000"/>
            <a:headEnd/>
            <a:tailEnd/>
          </a:ln>
        </p:spPr>
      </p:pic>
      <p:sp>
        <p:nvSpPr>
          <p:cNvPr id="35842" name="Rectangle 1"/>
          <p:cNvSpPr>
            <a:spLocks noChangeArrowheads="1"/>
          </p:cNvSpPr>
          <p:nvPr/>
        </p:nvSpPr>
        <p:spPr bwMode="auto">
          <a:xfrm>
            <a:off x="498475" y="3182938"/>
            <a:ext cx="71438" cy="71437"/>
          </a:xfrm>
          <a:prstGeom prst="rect">
            <a:avLst/>
          </a:prstGeom>
          <a:solidFill>
            <a:schemeClr val="bg1"/>
          </a:solidFill>
          <a:ln w="9525" algn="ctr">
            <a:solidFill>
              <a:schemeClr val="bg1"/>
            </a:solidFill>
            <a:round/>
            <a:headEnd/>
            <a:tailEnd/>
          </a:ln>
        </p:spPr>
        <p:txBody>
          <a:bodyPr/>
          <a:lstStyle/>
          <a:p>
            <a:pPr eaLnBrk="0" hangingPunct="0"/>
            <a:endParaRPr lang="fr-FR">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2" descr="D:\Documents\Projets\2015.06.25.REP2015\Multisupport-Mobile.jpg"/>
          <p:cNvPicPr>
            <a:picLocks noChangeAspect="1" noChangeArrowheads="1"/>
          </p:cNvPicPr>
          <p:nvPr/>
        </p:nvPicPr>
        <p:blipFill>
          <a:blip r:embed="rId3"/>
          <a:srcRect/>
          <a:stretch>
            <a:fillRect/>
          </a:stretch>
        </p:blipFill>
        <p:spPr bwMode="auto">
          <a:xfrm>
            <a:off x="1784350" y="115888"/>
            <a:ext cx="6121400" cy="6751637"/>
          </a:xfrm>
          <a:prstGeom prst="rect">
            <a:avLst/>
          </a:prstGeom>
          <a:noFill/>
          <a:ln w="9525">
            <a:noFill/>
            <a:miter lim="800000"/>
            <a:headEnd/>
            <a:tailEnd/>
          </a:ln>
        </p:spPr>
      </p:pic>
      <p:sp>
        <p:nvSpPr>
          <p:cNvPr id="37890" name="Rectangle 3"/>
          <p:cNvSpPr>
            <a:spLocks noChangeArrowheads="1"/>
          </p:cNvSpPr>
          <p:nvPr/>
        </p:nvSpPr>
        <p:spPr bwMode="auto">
          <a:xfrm>
            <a:off x="2389188" y="757238"/>
            <a:ext cx="206375" cy="87312"/>
          </a:xfrm>
          <a:prstGeom prst="rect">
            <a:avLst/>
          </a:prstGeom>
          <a:solidFill>
            <a:schemeClr val="bg1"/>
          </a:solidFill>
          <a:ln w="9525" algn="ctr">
            <a:solidFill>
              <a:schemeClr val="bg1"/>
            </a:solidFill>
            <a:round/>
            <a:headEnd/>
            <a:tailEnd/>
          </a:ln>
        </p:spPr>
        <p:txBody>
          <a:bodyPr/>
          <a:lstStyle/>
          <a:p>
            <a:pPr eaLnBrk="0" hangingPunct="0"/>
            <a:endParaRPr lang="fr-FR">
              <a:solidFill>
                <a:srgbClr val="000000"/>
              </a:solidFill>
            </a:endParaRPr>
          </a:p>
        </p:txBody>
      </p:sp>
    </p:spTree>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Espace réservé du contenu 2"/>
          <p:cNvSpPr>
            <a:spLocks noGrp="1"/>
          </p:cNvSpPr>
          <p:nvPr>
            <p:ph idx="1"/>
          </p:nvPr>
        </p:nvSpPr>
        <p:spPr>
          <a:xfrm>
            <a:off x="273050" y="1557338"/>
            <a:ext cx="9144000" cy="4319587"/>
          </a:xfrm>
        </p:spPr>
        <p:txBody>
          <a:bodyPr/>
          <a:lstStyle/>
          <a:p>
            <a:pPr marL="0" indent="0" eaLnBrk="1" hangingPunct="1">
              <a:lnSpc>
                <a:spcPct val="110000"/>
              </a:lnSpc>
              <a:buFontTx/>
              <a:buNone/>
              <a:defRPr/>
            </a:pPr>
            <a:r>
              <a:rPr lang="fr-FR" altLang="fr-FR" sz="2400" b="1" dirty="0" smtClean="0"/>
              <a:t>Pour notre compte propre </a:t>
            </a:r>
            <a:r>
              <a:rPr lang="fr-FR" altLang="fr-FR" sz="2400" dirty="0" smtClean="0"/>
              <a:t>actuellement</a:t>
            </a:r>
            <a:r>
              <a:rPr lang="fr-FR" altLang="fr-FR" sz="2400" b="1" dirty="0" smtClean="0"/>
              <a:t>, les parutions</a:t>
            </a:r>
            <a:br>
              <a:rPr lang="fr-FR" altLang="fr-FR" sz="2400" b="1" dirty="0" smtClean="0"/>
            </a:br>
            <a:r>
              <a:rPr lang="fr-FR" altLang="fr-FR" sz="2400" b="1" dirty="0" smtClean="0"/>
              <a:t>de </a:t>
            </a:r>
            <a:r>
              <a:rPr lang="fr-FR" altLang="fr-FR" sz="2400" b="1" dirty="0"/>
              <a:t>9 collections sur 12</a:t>
            </a:r>
            <a:r>
              <a:rPr lang="fr-FR" altLang="fr-FR" sz="2400" dirty="0"/>
              <a:t> </a:t>
            </a:r>
            <a:r>
              <a:rPr lang="fr-FR" altLang="fr-FR" sz="2400" dirty="0" smtClean="0"/>
              <a:t>sortent en papier et numérique</a:t>
            </a:r>
            <a:br>
              <a:rPr lang="fr-FR" altLang="fr-FR" sz="2400" dirty="0" smtClean="0"/>
            </a:br>
            <a:r>
              <a:rPr lang="fr-FR" altLang="fr-FR" sz="2400" dirty="0" smtClean="0"/>
              <a:t>(75% de l’objectif 2015 atteint à mi-parcours)</a:t>
            </a:r>
          </a:p>
          <a:p>
            <a:pPr marL="0" indent="0" eaLnBrk="1" hangingPunct="1">
              <a:lnSpc>
                <a:spcPct val="110000"/>
              </a:lnSpc>
              <a:buFontTx/>
              <a:buNone/>
              <a:defRPr/>
            </a:pPr>
            <a:endParaRPr lang="fr-FR" altLang="fr-FR" sz="2400" dirty="0" smtClean="0"/>
          </a:p>
          <a:p>
            <a:pPr marL="0" indent="0" eaLnBrk="1" hangingPunct="1">
              <a:lnSpc>
                <a:spcPct val="110000"/>
              </a:lnSpc>
              <a:buFontTx/>
              <a:buNone/>
              <a:defRPr/>
            </a:pPr>
            <a:r>
              <a:rPr lang="fr-FR" altLang="fr-FR" sz="2400" b="1" dirty="0"/>
              <a:t>Pour </a:t>
            </a:r>
            <a:r>
              <a:rPr lang="fr-FR" altLang="fr-FR" sz="2400" b="1" dirty="0" smtClean="0"/>
              <a:t>notre compte des tiers</a:t>
            </a:r>
            <a:r>
              <a:rPr lang="fr-FR" altLang="fr-FR" sz="2400" dirty="0" smtClean="0"/>
              <a:t>, </a:t>
            </a:r>
            <a:r>
              <a:rPr lang="fr-FR" altLang="fr-FR" sz="2400" dirty="0"/>
              <a:t>une évolution sensible dès cette année : </a:t>
            </a:r>
            <a:endParaRPr lang="fr-FR" altLang="fr-FR" sz="2400" dirty="0" smtClean="0"/>
          </a:p>
          <a:p>
            <a:pPr eaLnBrk="1" hangingPunct="1">
              <a:lnSpc>
                <a:spcPct val="110000"/>
              </a:lnSpc>
              <a:defRPr/>
            </a:pPr>
            <a:r>
              <a:rPr lang="fr-FR" altLang="fr-FR" sz="2400" dirty="0" smtClean="0"/>
              <a:t>24 ouvrages numériques en 2014, dont 12% en EPUB</a:t>
            </a:r>
          </a:p>
          <a:p>
            <a:pPr eaLnBrk="1" hangingPunct="1">
              <a:lnSpc>
                <a:spcPct val="110000"/>
              </a:lnSpc>
              <a:defRPr/>
            </a:pPr>
            <a:r>
              <a:rPr lang="fr-FR" altLang="fr-FR" sz="2400" dirty="0" smtClean="0"/>
              <a:t>75 </a:t>
            </a:r>
            <a:r>
              <a:rPr lang="fr-FR" altLang="fr-FR" sz="2400" dirty="0"/>
              <a:t>ouvrages numériques prévus en 2015, dont 66% en </a:t>
            </a:r>
            <a:r>
              <a:rPr lang="fr-FR" altLang="fr-FR" sz="2400" dirty="0" smtClean="0"/>
              <a:t>EPUB</a:t>
            </a:r>
            <a:endParaRPr lang="fr-FR" altLang="fr-FR" sz="2400" dirty="0"/>
          </a:p>
        </p:txBody>
      </p:sp>
      <p:sp>
        <p:nvSpPr>
          <p:cNvPr id="39938" name="Rectangle 1027"/>
          <p:cNvSpPr>
            <a:spLocks noChangeArrowheads="1"/>
          </p:cNvSpPr>
          <p:nvPr/>
        </p:nvSpPr>
        <p:spPr bwMode="auto">
          <a:xfrm>
            <a:off x="152400" y="-76200"/>
            <a:ext cx="8496300" cy="777875"/>
          </a:xfrm>
          <a:prstGeom prst="rect">
            <a:avLst/>
          </a:prstGeom>
          <a:noFill/>
          <a:ln w="9525">
            <a:noFill/>
            <a:miter lim="800000"/>
            <a:headEnd/>
            <a:tailEnd/>
          </a:ln>
        </p:spPr>
        <p:txBody>
          <a:bodyPr anchor="ctr"/>
          <a:lstStyle/>
          <a:p>
            <a:r>
              <a:rPr lang="fr-FR" sz="2800" b="1">
                <a:solidFill>
                  <a:srgbClr val="0066A9"/>
                </a:solidFill>
              </a:rPr>
              <a:t>Résultats (2/3)</a:t>
            </a:r>
            <a:endParaRPr lang="fr-FR" sz="3200" b="1">
              <a:solidFill>
                <a:srgbClr val="0070C0"/>
              </a:solidFill>
            </a:endParaRPr>
          </a:p>
        </p:txBody>
      </p:sp>
      <p:sp>
        <p:nvSpPr>
          <p:cNvPr id="39939" name="Line 16"/>
          <p:cNvSpPr>
            <a:spLocks noChangeShapeType="1"/>
          </p:cNvSpPr>
          <p:nvPr/>
        </p:nvSpPr>
        <p:spPr bwMode="auto">
          <a:xfrm>
            <a:off x="250825" y="692150"/>
            <a:ext cx="8569325" cy="0"/>
          </a:xfrm>
          <a:prstGeom prst="line">
            <a:avLst/>
          </a:prstGeom>
          <a:noFill/>
          <a:ln w="6350">
            <a:solidFill>
              <a:srgbClr val="C0C0C0"/>
            </a:solidFill>
            <a:round/>
            <a:headEnd/>
            <a:tailEnd/>
          </a:ln>
        </p:spPr>
        <p:txBody>
          <a:bodyPr/>
          <a:lstStyle/>
          <a:p>
            <a:endParaRPr lang="fr-FR"/>
          </a:p>
        </p:txBody>
      </p:sp>
      <p:pic>
        <p:nvPicPr>
          <p:cNvPr id="8" name="pasted-image.pdf"/>
          <p:cNvPicPr>
            <a:picLocks noChangeAspect="1" noChangeArrowheads="1"/>
          </p:cNvPicPr>
          <p:nvPr/>
        </p:nvPicPr>
        <p:blipFill>
          <a:blip r:embed="rId3"/>
          <a:srcRect b="11923"/>
          <a:stretch>
            <a:fillRect/>
          </a:stretch>
        </p:blipFill>
        <p:spPr bwMode="auto">
          <a:xfrm>
            <a:off x="8193088" y="1700213"/>
            <a:ext cx="1584325" cy="112712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Image 1"/>
          <p:cNvPicPr>
            <a:picLocks noChangeAspect="1"/>
          </p:cNvPicPr>
          <p:nvPr/>
        </p:nvPicPr>
        <p:blipFill>
          <a:blip r:embed="rId3"/>
          <a:srcRect/>
          <a:stretch>
            <a:fillRect/>
          </a:stretch>
        </p:blipFill>
        <p:spPr bwMode="auto">
          <a:xfrm>
            <a:off x="287338" y="-831850"/>
            <a:ext cx="9347200" cy="8496300"/>
          </a:xfrm>
          <a:prstGeom prst="rect">
            <a:avLst/>
          </a:prstGeom>
          <a:noFill/>
          <a:ln w="9525">
            <a:noFill/>
            <a:miter lim="800000"/>
            <a:headEnd/>
            <a:tailEnd/>
          </a:ln>
        </p:spPr>
      </p:pic>
      <p:pic>
        <p:nvPicPr>
          <p:cNvPr id="41986" name="Image 2"/>
          <p:cNvPicPr>
            <a:picLocks noChangeAspect="1"/>
          </p:cNvPicPr>
          <p:nvPr/>
        </p:nvPicPr>
        <p:blipFill>
          <a:blip r:embed="rId4"/>
          <a:srcRect/>
          <a:stretch>
            <a:fillRect/>
          </a:stretch>
        </p:blipFill>
        <p:spPr bwMode="auto">
          <a:xfrm>
            <a:off x="1766888" y="1282700"/>
            <a:ext cx="6454775" cy="4614863"/>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Image 1"/>
          <p:cNvPicPr>
            <a:picLocks noChangeAspect="1"/>
          </p:cNvPicPr>
          <p:nvPr/>
        </p:nvPicPr>
        <p:blipFill>
          <a:blip r:embed="rId2"/>
          <a:srcRect/>
          <a:stretch>
            <a:fillRect/>
          </a:stretch>
        </p:blipFill>
        <p:spPr bwMode="auto">
          <a:xfrm>
            <a:off x="287338" y="-831850"/>
            <a:ext cx="9347200" cy="8496300"/>
          </a:xfrm>
          <a:prstGeom prst="rect">
            <a:avLst/>
          </a:prstGeom>
          <a:noFill/>
          <a:ln w="9525">
            <a:noFill/>
            <a:miter lim="800000"/>
            <a:headEnd/>
            <a:tailEnd/>
          </a:ln>
        </p:spPr>
      </p:pic>
      <p:pic>
        <p:nvPicPr>
          <p:cNvPr id="43010" name="Image 6"/>
          <p:cNvPicPr>
            <a:picLocks noChangeAspect="1"/>
          </p:cNvPicPr>
          <p:nvPr/>
        </p:nvPicPr>
        <p:blipFill>
          <a:blip r:embed="rId3"/>
          <a:srcRect/>
          <a:stretch>
            <a:fillRect/>
          </a:stretch>
        </p:blipFill>
        <p:spPr bwMode="auto">
          <a:xfrm>
            <a:off x="1762125" y="1350963"/>
            <a:ext cx="6432550" cy="4579937"/>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3" name="Image 1"/>
          <p:cNvPicPr>
            <a:picLocks noChangeAspect="1"/>
          </p:cNvPicPr>
          <p:nvPr/>
        </p:nvPicPr>
        <p:blipFill>
          <a:blip r:embed="rId3"/>
          <a:srcRect/>
          <a:stretch>
            <a:fillRect/>
          </a:stretch>
        </p:blipFill>
        <p:spPr bwMode="auto">
          <a:xfrm>
            <a:off x="287338" y="-831850"/>
            <a:ext cx="9347200" cy="8496300"/>
          </a:xfrm>
          <a:prstGeom prst="rect">
            <a:avLst/>
          </a:prstGeom>
          <a:noFill/>
          <a:ln w="9525">
            <a:noFill/>
            <a:miter lim="800000"/>
            <a:headEnd/>
            <a:tailEnd/>
          </a:ln>
        </p:spPr>
      </p:pic>
      <p:pic>
        <p:nvPicPr>
          <p:cNvPr id="44034" name="Image 2"/>
          <p:cNvPicPr>
            <a:picLocks noChangeAspect="1"/>
          </p:cNvPicPr>
          <p:nvPr/>
        </p:nvPicPr>
        <p:blipFill>
          <a:blip r:embed="rId4"/>
          <a:srcRect/>
          <a:stretch>
            <a:fillRect/>
          </a:stretch>
        </p:blipFill>
        <p:spPr bwMode="auto">
          <a:xfrm>
            <a:off x="1712913" y="1149350"/>
            <a:ext cx="6502400" cy="4800600"/>
          </a:xfrm>
          <a:prstGeom prst="rect">
            <a:avLst/>
          </a:prstGeom>
          <a:noFill/>
          <a:ln w="9525">
            <a:noFill/>
            <a:miter lim="800000"/>
            <a:headEnd/>
            <a:tailEnd/>
          </a:ln>
        </p:spPr>
      </p:pic>
    </p:spTree>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Nouvelle présentation">
  <a:themeElements>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Nouvelle présentation">
      <a:majorFont>
        <a:latin typeface="Arial"/>
        <a:ea typeface="ＭＳ Ｐゴシック"/>
        <a:cs typeface="ＭＳ Ｐゴシック"/>
      </a:majorFont>
      <a:minorFont>
        <a:latin typeface="Arial"/>
        <a:ea typeface="ＭＳ Ｐゴシック"/>
        <a:cs typeface="ＭＳ Ｐゴシック"/>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FR"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ouvelle pré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ouvelle pré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ouvelle pré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ouvelle pré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ouvelle pré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ouvelle pré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ouvelle pré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ouvelle pré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ouvelle pré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ouvelle pré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ouvelle pré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onception personnalisé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2483</TotalTime>
  <Words>1092</Words>
  <Application>Microsoft Office PowerPoint</Application>
  <PresentationFormat>Format A4 (210 x 297 mm)</PresentationFormat>
  <Paragraphs>96</Paragraphs>
  <Slides>14</Slides>
  <Notes>12</Notes>
  <HiddenSlides>0</HiddenSlides>
  <MMClips>0</MMClips>
  <ScaleCrop>false</ScaleCrop>
  <HeadingPairs>
    <vt:vector size="6" baseType="variant">
      <vt:variant>
        <vt:lpstr>Polices utilisées</vt:lpstr>
      </vt:variant>
      <vt:variant>
        <vt:i4>5</vt:i4>
      </vt:variant>
      <vt:variant>
        <vt:lpstr>Modèle de conception</vt:lpstr>
      </vt:variant>
      <vt:variant>
        <vt:i4>26</vt:i4>
      </vt:variant>
      <vt:variant>
        <vt:lpstr>Titres des diapositives</vt:lpstr>
      </vt:variant>
      <vt:variant>
        <vt:i4>14</vt:i4>
      </vt:variant>
    </vt:vector>
  </HeadingPairs>
  <TitlesOfParts>
    <vt:vector size="45" baseType="lpstr">
      <vt:lpstr>Arial</vt:lpstr>
      <vt:lpstr>ＭＳ Ｐゴシック</vt:lpstr>
      <vt:lpstr>Calibri</vt:lpstr>
      <vt:lpstr>Century Gothic</vt:lpstr>
      <vt:lpstr>Wingdings</vt:lpstr>
      <vt:lpstr>Nouvelle présentation</vt:lpstr>
      <vt:lpstr>Conception personnalisée</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Nouvelle présentation</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Conception personnalisée</vt:lpstr>
      <vt:lpstr>Diapositive 0</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vector>
  </TitlesOfParts>
  <Company>ddf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k P</dc:creator>
  <cp:lastModifiedBy>Utilisateur Windows</cp:lastModifiedBy>
  <cp:revision>393</cp:revision>
  <cp:lastPrinted>2015-06-24T12:16:43Z</cp:lastPrinted>
  <dcterms:created xsi:type="dcterms:W3CDTF">2011-05-17T07:36:13Z</dcterms:created>
  <dcterms:modified xsi:type="dcterms:W3CDTF">2015-07-17T11:06:29Z</dcterms:modified>
</cp:coreProperties>
</file>